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27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01E7D-3468-40EB-B2BB-CE3FA29E6AAD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64F1C-A05F-42DD-9E3D-3ACBC1BE1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6;&#1088;&#1101;&#1083;\&#1074;&#1080;&#1076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haris\Desktop\&#1086;&#1088;&#1101;&#1083;\&#1042;%20&#1086;&#1089;&#1085;&#1086;&#1074;&#1072;&#1085;&#1080;&#1080;%20&#1050;&#1088;&#1072;&#1089;&#1085;&#1086;&#1075;&#1086;%20&#1084;&#1086;&#1089;&#1090;&#1072;%20&#1074;%20&#1054;&#1088;&#1083;&#1077;%20&#1072;&#1088;&#1093;&#1077;&#1086;&#1083;&#1086;&#1075;&#1080;%20&#1085;&#1072;&#1096;&#1083;&#1080;%20&#1088;&#1077;&#1076;&#1082;&#1091;&#1102;%20&#1086;&#1088;&#1075;&#1072;&#1085;&#1080;&#1082;&#1091;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857634"/>
            <a:ext cx="7772400" cy="1102519"/>
          </a:xfrm>
        </p:spPr>
        <p:txBody>
          <a:bodyPr/>
          <a:lstStyle/>
          <a:p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Mistral" pitchFamily="66" charset="0"/>
              </a:rPr>
              <a:t>РОДНОЙ СВОЙ КРАЙ ЛЮБИ И ЗНАЙ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Mistral" pitchFamily="66" charset="0"/>
            </a:endParaRPr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630" b="1629"/>
          <a:stretch>
            <a:fillRect/>
          </a:stretch>
        </p:blipFill>
        <p:spPr bwMode="auto">
          <a:xfrm>
            <a:off x="2714612" y="142858"/>
            <a:ext cx="364461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ви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4838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itebooster-appsharp.netdna-ssl.com/i/5561a314839d15636d331177/e6e5d0cee6b94e21937f9d09d464b00e/f=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071552"/>
            <a:ext cx="4643470" cy="360046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44" y="142858"/>
            <a:ext cx="885828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СПАСИБО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 ЗА ВНИМАНИЕ!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72"/>
            <a:ext cx="8229600" cy="85725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Mistral" pitchFamily="66" charset="0"/>
              </a:rPr>
              <a:t>КРАСНЫЙ МОСТ. ВЕХИ ИСТОРИИ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Mistral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413" t="1729"/>
          <a:stretch>
            <a:fillRect/>
          </a:stretch>
        </p:blipFill>
        <p:spPr bwMode="auto">
          <a:xfrm>
            <a:off x="285720" y="1214428"/>
            <a:ext cx="5374971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715008" y="1643056"/>
            <a:ext cx="292892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Здравствуйте, уважаемые жители нашего города. Предлагаем Вам совершить увлекательную экскурсию в историческое прошлое нашего знаменитого Красного моста.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Красный мост. Сегодня без боли произносить эти два слова невозможно. Мост стал чуть ли не олицетворением непрофессионализма и цинизма. Но так было не всегда.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Mistral" pitchFamily="66" charset="0"/>
              </a:rPr>
              <a:t>Х</a:t>
            </a:r>
            <a:r>
              <a:rPr lang="en-US" sz="4800" dirty="0" smtClean="0">
                <a:latin typeface="Mistral" pitchFamily="66" charset="0"/>
              </a:rPr>
              <a:t>VII </a:t>
            </a:r>
            <a:r>
              <a:rPr lang="ru-RU" sz="4800" dirty="0" smtClean="0">
                <a:latin typeface="Mistral" pitchFamily="66" charset="0"/>
              </a:rPr>
              <a:t>ВЕК: СТАРЫЙ СОШНЫЙ МОСТ</a:t>
            </a:r>
            <a:endParaRPr lang="ru-RU" sz="4800" dirty="0">
              <a:latin typeface="Mistral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1214428"/>
            <a:ext cx="335758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1640 год, Пятницкие ворота. В тот год было решено перекинуть через левый берег Оки деревянный мост. Он и соединил левый берег с Московской дорогой. Ворота города получили название по иконе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Параскевы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Пятницы, покровительницы городов.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Благославенная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икона была вделана в киоте над воротным проездом. Мост 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мащивали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уездные сошные люди». (от сущ. соха, земледельцы в древней Руси), отчего он и получил своё название -Сошный. Мост имел большое значение для торговли, являлся также переправой по которой непрерывным потоком шли торговые обозы, путники и богомольцы.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https://www.etoretro.ru/data/media/22/priob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8"/>
            <a:ext cx="5000660" cy="3554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s://pastvu.com/_p/a/t/k/7/tk7tfmw52ksziddtz9.jpg"/>
          <p:cNvPicPr>
            <a:picLocks noChangeAspect="1" noChangeArrowheads="1"/>
          </p:cNvPicPr>
          <p:nvPr/>
        </p:nvPicPr>
        <p:blipFill>
          <a:blip r:embed="rId2" cstate="print"/>
          <a:srcRect b="2550"/>
          <a:stretch>
            <a:fillRect/>
          </a:stretch>
        </p:blipFill>
        <p:spPr bwMode="auto">
          <a:xfrm>
            <a:off x="251490" y="1214428"/>
            <a:ext cx="517776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21429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Х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VIII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ВЕК: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 </a:t>
            </a:r>
            <a:r>
              <a:rPr lang="ru-RU" sz="4800" dirty="0" smtClean="0">
                <a:latin typeface="Mistral" pitchFamily="66" charset="0"/>
                <a:ea typeface="+mj-ea"/>
                <a:cs typeface="+mj-cs"/>
              </a:rPr>
              <a:t>ДЕРЕВЯННЫЙ МОСТ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1500180"/>
            <a:ext cx="328614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1778 год, тогда на пересечении Торговых рядов и улицы Московской был построен первый постоянный мост. Возводили его из дерева, был он не надежным, поэтому не мог обеспечить должную связь между частями города. Особенно сильно страдали люди в половодье, когда мост буквально разваливался на части. «Погода у нас стоит дождливая. Мост на Оке, деревянный, снесен водой» - так сообщала газета «Орловский вестник» за 22 февраля 1876 года.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molbattle.ru/data/attachments/780/780489-d661a8935d440e58c297af0b6dde454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994" y="1643056"/>
            <a:ext cx="4695823" cy="2934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929190" y="957739"/>
            <a:ext cx="3929090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1877 год, самый рассвет Российской империи. Губернатор Константин Боборыкин принял решение возвести постоянный каменный мост. После завершения строительства мост назовут Мариинским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супруги императора Александра </a:t>
            </a:r>
            <a:r>
              <a:rPr kumimoji="0" lang="en-US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Марии Александровны. По одной из версий считается, что </a:t>
            </a:r>
            <a:r>
              <a:rPr kumimoji="0" lang="ru-RU" sz="13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Мариинский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мост строился пленными турками, захваченными в 1878 году, за его возведение отвечало Общество брянских заводов.</a:t>
            </a:r>
            <a:endParaRPr kumimoji="0" lang="ru-RU" sz="13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Визитная карточка моста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каменные арочные опоры, а посередине реки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еще одна опора. Над въездами на мост было написано название, а ажурное литье </a:t>
            </a:r>
            <a:r>
              <a:rPr kumimoji="0" lang="ru-RU" sz="13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Мариинского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стало визитной карточкой города. По свидетельству старых открыток, в те времена, параллельно </a:t>
            </a:r>
            <a:r>
              <a:rPr kumimoji="0" lang="ru-RU" sz="13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Мариинскому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существовал также и пешеходный мост.</a:t>
            </a:r>
            <a:endParaRPr kumimoji="0" lang="ru-RU" sz="13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214296"/>
            <a:ext cx="885828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Х</a:t>
            </a:r>
            <a:r>
              <a:rPr lang="en-US" sz="4800" dirty="0" smtClean="0">
                <a:latin typeface="Mistral" pitchFamily="66" charset="0"/>
                <a:ea typeface="+mj-ea"/>
                <a:cs typeface="+mj-cs"/>
              </a:rPr>
              <a:t>IX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ВЕК: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 ПОЯВЛЕНИЕ МАРИИНСКОГО МОСТА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1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44" y="214296"/>
            <a:ext cx="885828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Х</a:t>
            </a:r>
            <a:r>
              <a:rPr lang="en-US" sz="4800" dirty="0" smtClean="0">
                <a:latin typeface="Mistral" pitchFamily="66" charset="0"/>
                <a:ea typeface="+mj-ea"/>
                <a:cs typeface="+mj-cs"/>
              </a:rPr>
              <a:t>X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ВЕК: РЕМОНТЫ КРАСНОГО МОСТА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  <p:pic>
        <p:nvPicPr>
          <p:cNvPr id="2050" name="Picture 2" descr="https://pastvu.com/_p/a/6/7/q/67qab3sc4ooqtzbdqx.jpg"/>
          <p:cNvPicPr>
            <a:picLocks noChangeAspect="1" noChangeArrowheads="1"/>
          </p:cNvPicPr>
          <p:nvPr/>
        </p:nvPicPr>
        <p:blipFill>
          <a:blip r:embed="rId2"/>
          <a:srcRect b="2485"/>
          <a:stretch>
            <a:fillRect/>
          </a:stretch>
        </p:blipFill>
        <p:spPr bwMode="auto">
          <a:xfrm>
            <a:off x="214282" y="1214428"/>
            <a:ext cx="4521179" cy="3067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857752" y="1071552"/>
            <a:ext cx="4000496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1919 год. С приходом Советской власти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Мариинский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мост был переименован в Красный.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в 1943 году сооружение было взорвано фашистами, когда те отступали с Орловской земли.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день освобождения Орла 5 августа 1943 года капитан артиллерии Д.Г.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Курбан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подъехал к полностью разрушенному мосту и переплыл на белом красавце-коне на противоположный берег, чтобы поскакать к дому, где его ждали родные люди.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Восстановить его, практически заново, удалось только в 1949 году. Из-за нехватки стройматериалов, в ход шли даже могильные плиты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XVIII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XIX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веков. Их обнаружат гораздо позже, при археологических раскопках уже в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XXI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веке. Как вспоминали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сторожилы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очевидцы, то что было возведено, в ту пору имело достаточно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скучный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вид.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Шло время и в 1980 году орловские газеты сообщили: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Красный мост в связи с ремонтом закрывается для автотранспорта на 1 год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0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 основании Красного моста в Орле археологи нашли редкую органику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-3984"/>
            <a:ext cx="6863312" cy="5147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2844" y="214296"/>
            <a:ext cx="885828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Х</a:t>
            </a:r>
            <a:r>
              <a:rPr lang="en-US" sz="4800" dirty="0" smtClean="0">
                <a:latin typeface="Mistral" pitchFamily="66" charset="0"/>
                <a:ea typeface="+mj-ea"/>
                <a:cs typeface="+mj-cs"/>
              </a:rPr>
              <a:t>XI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ВЕК: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 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stral" pitchFamily="66" charset="0"/>
                <a:ea typeface="+mj-ea"/>
                <a:cs typeface="+mj-cs"/>
              </a:rPr>
              <a:t>НАСТОЯЩЕЕ МНОГОСТРАДАЛЬНОГО МОСТА 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86314" y="928676"/>
            <a:ext cx="407193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февраля 2021 года движение по Красному мосту перекрыли. И тут началось и очевидное, и невероятное. К слову сказать, мост был признан объектом культурного наследия, поэтому на место выдвигаются археологи. Сразу же обнаруживаются остатки деревянного моста первой половины XVIII века. Находят деревянные столовые приборы и кухонную утварь, берестяные кружки и туеса, кожаные 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рукавицы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фрагменты обуви, монеты петровской эпохи, обломки керамики. Экспертиза покажет, что некоторые керамические находки, были созданы в XI - XIII веках, что может означать, что Орлу не 455 лет, а более 800.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будет выглядеть отремонтированный Красный мост, покажет недалекое будущее. Напомним, изначально это была переправа, построенная по голландским образцам, которые вошли в историю как создатели мирового мостостроения из-за дешевизны и надежности. Такие вот они, голландцы.</a:t>
            </a:r>
          </a:p>
        </p:txBody>
      </p:sp>
      <p:pic>
        <p:nvPicPr>
          <p:cNvPr id="1027" name="Picture 3" descr="https://orelgrad.ru/wp-content/uploads/2021/02/fWw0i0oOnTk.jpg"/>
          <p:cNvPicPr>
            <a:picLocks noChangeAspect="1" noChangeArrowheads="1"/>
          </p:cNvPicPr>
          <p:nvPr/>
        </p:nvPicPr>
        <p:blipFill>
          <a:blip r:embed="rId2"/>
          <a:srcRect l="10689"/>
          <a:stretch>
            <a:fillRect/>
          </a:stretch>
        </p:blipFill>
        <p:spPr bwMode="auto">
          <a:xfrm>
            <a:off x="0" y="1285866"/>
            <a:ext cx="4775212" cy="3007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2844" y="142858"/>
            <a:ext cx="885828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dirty="0" smtClean="0">
                <a:latin typeface="Mistral" pitchFamily="66" charset="0"/>
                <a:ea typeface="+mj-ea"/>
                <a:cs typeface="+mj-cs"/>
              </a:rPr>
              <a:t>БУДУЩЕЕ КРАСНОГО МОСТА ГЛАЗАМИ ДЕТЕЙ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40" y="4572014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Ну а орловцам, как в той сказке: «день бы простоять, да ночь продержаться»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t="15875"/>
          <a:stretch>
            <a:fillRect/>
          </a:stretch>
        </p:blipFill>
        <p:spPr bwMode="auto">
          <a:xfrm>
            <a:off x="5286380" y="928676"/>
            <a:ext cx="3286148" cy="3686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 l="1227" t="29"/>
          <a:stretch>
            <a:fillRect/>
          </a:stretch>
        </p:blipFill>
        <p:spPr bwMode="auto">
          <a:xfrm>
            <a:off x="285720" y="1000114"/>
            <a:ext cx="4844161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711</Words>
  <Application>Microsoft Office PowerPoint</Application>
  <PresentationFormat>Экран (16:9)</PresentationFormat>
  <Paragraphs>23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РОДНОЙ СВОЙ КРАЙ ЛЮБИ И ЗНАЙ</vt:lpstr>
      <vt:lpstr>КРАСНЫЙ МОСТ. ВЕХИ ИСТОРИИ</vt:lpstr>
      <vt:lpstr>ХVII ВЕК: СТАРЫЙ СОШНЫЙ МОСТ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 Дубровский</dc:creator>
  <cp:lastModifiedBy>User</cp:lastModifiedBy>
  <cp:revision>22</cp:revision>
  <dcterms:created xsi:type="dcterms:W3CDTF">2022-04-05T15:03:05Z</dcterms:created>
  <dcterms:modified xsi:type="dcterms:W3CDTF">2022-04-07T16:27:49Z</dcterms:modified>
</cp:coreProperties>
</file>