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55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55;&#1095;&#1077;&#1083;&#1077;&#1085;&#1099;&#1096;%20&#1088;&#1072;&#1079;&#1074;&#1083;&#1077;&#1095;&#1077;&#1085;&#1080;&#1077;\&#1059;&#1058;&#1056;&#1054;%20&#1058;&#1040;&#1053;&#1045;&#106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55;&#1095;&#1077;&#1083;&#1077;&#1085;&#1099;&#1096;%20&#1088;&#1072;&#1079;&#1074;&#1083;&#1077;&#1095;&#1077;&#1085;&#1080;&#1077;\&#1055;&#1063;&#1025;&#1051;&#1067;%20&#1051;&#1045;&#1058;&#1071;&#1058;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file:///C:\Users\&#1040;&#1088;&#1090;&#1077;&#1084;\Desktop\&#1055;&#1095;&#1077;&#1083;&#1077;&#1085;&#1099;&#1096;%20&#1088;&#1072;&#1079;&#1074;&#1083;&#1077;&#1095;&#1077;&#1085;&#1080;&#1077;\&#1073;&#1099;&#1089;&#1090;&#1088;&#1072;&#1103;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7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audio" Target="file:///C:\Users\&#1040;&#1088;&#1090;&#1077;&#1084;\Desktop\&#1055;&#1095;&#1077;&#1083;&#1077;&#1085;&#1099;&#1096;%20&#1088;&#1072;&#1079;&#1074;&#1083;&#1077;&#1095;&#1077;&#1085;&#1080;&#1077;\&#1040;&#1056;&#1041;&#1059;&#1047;%20&#1048;&#1043;&#1056;&#1040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audio" Target="file:///C:\Users\&#1040;&#1088;&#1090;&#1077;&#1084;\Desktop\&#1055;&#1095;&#1077;&#1083;&#1077;&#1085;&#1099;&#1096;%20&#1088;&#1072;&#1079;&#1074;&#1083;&#1077;&#1095;&#1077;&#1085;&#1080;&#1077;\&#1047;&#1040;&#1056;&#1071;&#1044;&#1050;&#1040;%20&#1041;&#1059;&#1057;&#1067;&#1043;&#1048;&#1053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5" Type="http://schemas.openxmlformats.org/officeDocument/2006/relationships/image" Target="../media/image2.pn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55;&#1095;&#1077;&#1083;&#1077;&#1085;&#1099;&#1096;%20&#1088;&#1072;&#1079;&#1074;&#1083;&#1077;&#1095;&#1077;&#1085;&#1080;&#1077;\kote-tv-tsvetochek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ртем\Desktop\1619326140_45-phonoteka_org-p-fon-dlya-prezentatsii-polyanka-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1026" name="AutoShape 2" descr="https://phonoteka.org/uploads/posts/2021-04/1619326140_45-phonoteka_org-p-fon-dlya-prezentatsii-polyanka-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57290" y="285728"/>
            <a:ext cx="63579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Развлечение «Как ребята помогали Пчеленышу собирать мед»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УТРО ТАНЕ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01024" y="357166"/>
            <a:ext cx="795342" cy="795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6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Артем\Desktop\4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559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5572140"/>
            <a:ext cx="18165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кипрей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ртем\Desktop\boderqvrwhy0rnmhih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7643834" y="571480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ртем\Desktop\1613654364_15-p-fon-dlya-prezentatsii-polyanka-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Артем\Desktop\86b6a0538188.jpg"/>
          <p:cNvPicPr>
            <a:picLocks noChangeAspect="1" noChangeArrowheads="1"/>
          </p:cNvPicPr>
          <p:nvPr/>
        </p:nvPicPr>
        <p:blipFill>
          <a:blip r:embed="rId4" cstate="print"/>
          <a:srcRect l="962" r="36538"/>
          <a:stretch>
            <a:fillRect/>
          </a:stretch>
        </p:blipFill>
        <p:spPr bwMode="auto">
          <a:xfrm>
            <a:off x="214282" y="2071678"/>
            <a:ext cx="4087838" cy="367903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2" name="Picture 4" descr="C:\Users\Артем\Desktop\tmb_284752_699237.jpg"/>
          <p:cNvPicPr>
            <a:picLocks noChangeAspect="1" noChangeArrowheads="1"/>
          </p:cNvPicPr>
          <p:nvPr/>
        </p:nvPicPr>
        <p:blipFill>
          <a:blip r:embed="rId5" cstate="print"/>
          <a:srcRect l="8109" r="5397"/>
          <a:stretch>
            <a:fillRect/>
          </a:stretch>
        </p:blipFill>
        <p:spPr bwMode="auto">
          <a:xfrm>
            <a:off x="4571968" y="1643050"/>
            <a:ext cx="4572032" cy="400052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ПЧЁЛЫ ЛЕТЯ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929586" y="285728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ртем\Desktop\29-48.jpg"/>
          <p:cNvPicPr>
            <a:picLocks noChangeAspect="1" noChangeArrowheads="1"/>
          </p:cNvPicPr>
          <p:nvPr/>
        </p:nvPicPr>
        <p:blipFill>
          <a:blip r:embed="rId4" cstate="print"/>
          <a:srcRect l="3175" r="3175"/>
          <a:stretch>
            <a:fillRect/>
          </a:stretch>
        </p:blipFill>
        <p:spPr bwMode="auto">
          <a:xfrm>
            <a:off x="0" y="0"/>
            <a:ext cx="9144000" cy="6857974"/>
          </a:xfrm>
          <a:prstGeom prst="rect">
            <a:avLst/>
          </a:prstGeom>
          <a:noFill/>
        </p:spPr>
      </p:pic>
      <p:pic>
        <p:nvPicPr>
          <p:cNvPr id="3" name="быстр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86776" y="1357298"/>
            <a:ext cx="571504" cy="571504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8001024" y="285728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1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ртем\Desktop\x360.jpg"/>
          <p:cNvPicPr>
            <a:picLocks noChangeAspect="1" noChangeArrowheads="1"/>
          </p:cNvPicPr>
          <p:nvPr/>
        </p:nvPicPr>
        <p:blipFill>
          <a:blip r:embed="rId4" cstate="print"/>
          <a:srcRect l="10937" r="10937"/>
          <a:stretch>
            <a:fillRect/>
          </a:stretch>
        </p:blipFill>
        <p:spPr bwMode="auto">
          <a:xfrm>
            <a:off x="0" y="0"/>
            <a:ext cx="9128198" cy="6858000"/>
          </a:xfrm>
          <a:prstGeom prst="rect">
            <a:avLst/>
          </a:prstGeom>
          <a:noFill/>
        </p:spPr>
      </p:pic>
      <p:pic>
        <p:nvPicPr>
          <p:cNvPr id="4099" name="Picture 3" descr="C:\Users\Артем\Desktop\ZJt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214818"/>
            <a:ext cx="2438400" cy="2438400"/>
          </a:xfrm>
          <a:prstGeom prst="rect">
            <a:avLst/>
          </a:prstGeom>
          <a:noFill/>
        </p:spPr>
      </p:pic>
      <p:pic>
        <p:nvPicPr>
          <p:cNvPr id="4" name="АРБУЗ ИГ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072462" y="1500174"/>
            <a:ext cx="714380" cy="71438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7" cstate="print"/>
          <a:stretch>
            <a:fillRect/>
          </a:stretch>
        </p:blipFill>
        <p:spPr>
          <a:xfrm>
            <a:off x="8072462" y="428604"/>
            <a:ext cx="785818" cy="78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8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7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ртем\Desktop\yt3IR2-vFK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7715272" y="500042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ртем\Desktop\01Wml_dI1lQ.jpg"/>
          <p:cNvPicPr>
            <a:picLocks noChangeAspect="1" noChangeArrowheads="1"/>
          </p:cNvPicPr>
          <p:nvPr/>
        </p:nvPicPr>
        <p:blipFill>
          <a:blip r:embed="rId4" cstate="print"/>
          <a:srcRect l="2343" t="3125" r="9375" b="52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ЗАРЯДКА БУСЫГИ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86776" y="1000108"/>
            <a:ext cx="714380" cy="71438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8143900" y="28572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9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2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ртем\Desktop\33-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Артем\Desktop\1618474177_6-p-fon-luntik-6 (1).jpg"/>
          <p:cNvPicPr>
            <a:picLocks noChangeAspect="1" noChangeArrowheads="1"/>
          </p:cNvPicPr>
          <p:nvPr/>
        </p:nvPicPr>
        <p:blipFill>
          <a:blip r:embed="rId4" cstate="print"/>
          <a:srcRect l="10742" r="10742"/>
          <a:stretch>
            <a:fillRect/>
          </a:stretch>
        </p:blipFill>
        <p:spPr bwMode="auto">
          <a:xfrm>
            <a:off x="2857488" y="3643314"/>
            <a:ext cx="3786214" cy="283966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7858148" y="357166"/>
            <a:ext cx="928694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ртем\Desktop\1618474177_6-p-fon-luntik-6 (1).jpg"/>
          <p:cNvPicPr>
            <a:picLocks noChangeAspect="1" noChangeArrowheads="1"/>
          </p:cNvPicPr>
          <p:nvPr/>
        </p:nvPicPr>
        <p:blipFill>
          <a:blip r:embed="rId3" cstate="print"/>
          <a:srcRect l="10742" r="107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kote-tv-tsvetoche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29586" y="500042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3-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7715272" y="571480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na-dache.pro/uploads/posts/2021-05/1620986338_29-p-lyutik-yedkii-foto-3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Артем\Desktop\1620986338_29-p-lyutik-yedkii-foto-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214942" y="642918"/>
            <a:ext cx="3429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Лютик едкий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ртем\Desktop\klever-lugovoi-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72066" y="428604"/>
            <a:ext cx="20665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клевер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Артем\Desktop\borshhevik-rassechennyiy-e13640598996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572000" y="5643578"/>
            <a:ext cx="29142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борщевик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ртем\Desktop\одуванчики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10533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357166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одуванчик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ртем\Desktop\300083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906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214290"/>
            <a:ext cx="4088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Ветреница дубравная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ртем\Desktop\podsolnuh_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5599248"/>
            <a:ext cx="3055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подсолнечник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Артем\Desktop\durman-f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285728"/>
            <a:ext cx="20647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дурман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19</Words>
  <PresentationFormat>Экран (4:3)</PresentationFormat>
  <Paragraphs>9</Paragraphs>
  <Slides>18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Artem</dc:creator>
  <cp:lastModifiedBy>Артем</cp:lastModifiedBy>
  <cp:revision>31</cp:revision>
  <dcterms:created xsi:type="dcterms:W3CDTF">2021-07-31T10:28:38Z</dcterms:created>
  <dcterms:modified xsi:type="dcterms:W3CDTF">2021-08-02T04:40:24Z</dcterms:modified>
</cp:coreProperties>
</file>