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67" r:id="rId5"/>
    <p:sldId id="260" r:id="rId6"/>
    <p:sldId id="268" r:id="rId7"/>
    <p:sldId id="266" r:id="rId8"/>
    <p:sldId id="264" r:id="rId9"/>
    <p:sldId id="263" r:id="rId10"/>
    <p:sldId id="270" r:id="rId11"/>
    <p:sldId id="262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20CCC-C5EF-4264-9EDF-AD2AC909C736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71754-9094-40B5-9B44-B3C9AA76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bing.com/images/search?q=%d0%ba%d0%b0%d1%80%d1%82%d0%b8%d0%bd%d0%ba%d0%b8+%d0%be+%d1%86%d0%b5%d0%bd%d0%bd%d0%be%d1%81%d1%82%d1%8f%d1%85+%d1%81%d0%b5%d0%bc%d1%8c%d0%b8&amp;view=detail&amp;id=EBEE1FAC72539E4D29E724AFDE4C7A5EA05B5243&amp;first=931&amp;FORM=IDFRI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bing.com/images/search?q=%d0%ba%d0%b0%d1%80%d1%82%d0%b8%d0%bd%d0%ba%d0%b8+%d0%be+%d1%82%d1%80%d0%b0%d0%b4%d0%b8%d1%86%d0%b8%d1%8f%d1%85+%d1%81%d0%b5%d0%bc%d1%8c%d0%b8&amp;view=detail&amp;id=396C118CDD102342F191B65AC5B1167F2AEF26C7&amp;first=181&amp;FORM=IDFRIR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атрин\Desktop\семья\dc3cceb512a5980c3d61a3d21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Катрин\Desktop\семья\тел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атрин\Desktop\семья\timthum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24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атрин\Desktop\семья\116904043_large_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598" y="172332"/>
            <a:ext cx="8945558" cy="5953832"/>
          </a:xfrm>
          <a:prstGeom prst="rect">
            <a:avLst/>
          </a:prstGeom>
          <a:noFill/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5857892"/>
          <a:ext cx="3787775" cy="685800"/>
        </p:xfrm>
        <a:graphic>
          <a:graphicData uri="http://schemas.openxmlformats.org/presentationml/2006/ole">
            <p:oleObj spid="_x0000_s2050" name="Объект упаковщика для оболочки" showAsIcon="1" r:id="rId4" imgW="3788280" imgH="685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Катрин\Desktop\семья\11-7-grandparent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88013" y="1"/>
            <a:ext cx="7913077" cy="6858000"/>
          </a:xfrm>
          <a:prstGeom prst="rect">
            <a:avLst/>
          </a:prstGeom>
          <a:noFill/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50" y="6000750"/>
          <a:ext cx="2287588" cy="684213"/>
        </p:xfrm>
        <a:graphic>
          <a:graphicData uri="http://schemas.openxmlformats.org/presentationml/2006/ole">
            <p:oleObj spid="_x0000_s1026" name="Объект упаковщика для оболочки" showAsIcon="1" r:id="rId4" imgW="2288160" imgH="68436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атрин\Desktop\семья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441" y="928670"/>
            <a:ext cx="8815115" cy="5000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атрин\Desktop\семья\1305281219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6242" y="642918"/>
            <a:ext cx="8562038" cy="5522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ts3.mm.bing.net/th?id=I4970231303503922&amp;pid=1.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85728"/>
            <a:ext cx="692948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атрин\Desktop\семья\c77837d9d67c46fdd43413037c1d9dd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413" y="1285860"/>
            <a:ext cx="8882973" cy="4323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атрин\Desktop\семья\317257-49b8d-64260083-m750x740-u25a7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580890" cy="5720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ts3.mm.bing.net/th?id=I4538411018159542&amp;pid=1.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358246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Катрин\Desktop\семья\pUSbBsrzDc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256" y="169288"/>
            <a:ext cx="8940900" cy="595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Катрин</dc:creator>
  <cp:lastModifiedBy>Катрин</cp:lastModifiedBy>
  <cp:revision>16</cp:revision>
  <dcterms:created xsi:type="dcterms:W3CDTF">2016-05-16T09:07:23Z</dcterms:created>
  <dcterms:modified xsi:type="dcterms:W3CDTF">2016-05-17T08:30:06Z</dcterms:modified>
</cp:coreProperties>
</file>