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6" autoAdjust="0"/>
    <p:restoredTop sz="94660"/>
  </p:normalViewPr>
  <p:slideViewPr>
    <p:cSldViewPr snapToGrid="0">
      <p:cViewPr>
        <p:scale>
          <a:sx n="73" d="100"/>
          <a:sy n="73" d="100"/>
        </p:scale>
        <p:origin x="3666" y="12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7F06F-D147-453F-B29D-1E9880C68C7B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E0E4F-AFAD-4EC7-BF6B-CF7213A568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9491675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7F06F-D147-453F-B29D-1E9880C68C7B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E0E4F-AFAD-4EC7-BF6B-CF7213A568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16348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7F06F-D147-453F-B29D-1E9880C68C7B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E0E4F-AFAD-4EC7-BF6B-CF7213A568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6465568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7F06F-D147-453F-B29D-1E9880C68C7B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E0E4F-AFAD-4EC7-BF6B-CF7213A568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1978840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7F06F-D147-453F-B29D-1E9880C68C7B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E0E4F-AFAD-4EC7-BF6B-CF7213A568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9581533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7F06F-D147-453F-B29D-1E9880C68C7B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E0E4F-AFAD-4EC7-BF6B-CF7213A568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4921079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7F06F-D147-453F-B29D-1E9880C68C7B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E0E4F-AFAD-4EC7-BF6B-CF7213A568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4168124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7F06F-D147-453F-B29D-1E9880C68C7B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E0E4F-AFAD-4EC7-BF6B-CF7213A568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5603960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7F06F-D147-453F-B29D-1E9880C68C7B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E0E4F-AFAD-4EC7-BF6B-CF7213A568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9162985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7F06F-D147-453F-B29D-1E9880C68C7B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E0E4F-AFAD-4EC7-BF6B-CF7213A568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5637653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7F06F-D147-453F-B29D-1E9880C68C7B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E0E4F-AFAD-4EC7-BF6B-CF7213A568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6686283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97F06F-D147-453F-B29D-1E9880C68C7B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DE0E4F-AFAD-4EC7-BF6B-CF7213A568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7815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осмос - красивые картинки (40 фото) • Прикольные картинки и позитив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0" r="2870"/>
          <a:stretch/>
        </p:blipFill>
        <p:spPr bwMode="auto">
          <a:xfrm>
            <a:off x="-26126" y="0"/>
            <a:ext cx="1225296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Теогония&amp;quot;. Родословная бого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4422" y="786840"/>
            <a:ext cx="5880278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09998" y="4746840"/>
            <a:ext cx="297464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err="1" smtClean="0">
                <a:solidFill>
                  <a:schemeClr val="bg1"/>
                </a:solidFill>
                <a:latin typeface="arial" panose="020B0604020202020204" pitchFamily="34" charset="0"/>
              </a:rPr>
              <a:t>Гесио́д</a:t>
            </a:r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</a:rPr>
              <a:t> — первый исторически достоверный древнегреческий поэт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74422" y="4746840"/>
            <a:ext cx="5880278" cy="1588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z="1600" i="1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Прежде всего во вселенной Хаос зародился, а следом </a:t>
            </a:r>
            <a:endParaRPr lang="ru-RU" sz="1600" dirty="0" smtClean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z="1600" i="1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Широкогрудая Гея, всеобщий приют безопасный... </a:t>
            </a:r>
            <a:endParaRPr lang="ru-RU" sz="1600" dirty="0" smtClean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z="1600" i="1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Гея — Земля — родила себе равное ширью </a:t>
            </a:r>
            <a:endParaRPr lang="ru-RU" sz="1600" dirty="0" smtClean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z="1600" i="1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Звёздное небо, Урана, чтоб точно покрыл её всюду.</a:t>
            </a:r>
            <a:endParaRPr lang="ru-RU" sz="1600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028" name="Picture 4" descr="https://o.remove.bg/downloads/7d1fef8f-0786-4be4-bbe3-030db3dfb92c/image-removebg-preview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386" y="426840"/>
            <a:ext cx="3241871" cy="43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25513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осмос - красивые картинки (40 фото) • Прикольные картинки и позитив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0" r="2870"/>
          <a:stretch/>
        </p:blipFill>
        <p:spPr bwMode="auto">
          <a:xfrm>
            <a:off x="-26126" y="0"/>
            <a:ext cx="1225296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3862" y="2828835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</a:rPr>
              <a:t>Платон — афинский философ классического периода Древней Греции, основатель платонической школы мысли и Академии, первого высшего учебного заведения в западном мире.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2292" name="Picture 4" descr="https://o.remove.bg/downloads/e301c639-4cc2-4bf7-8237-0ad51048ddcc/image-removebg-preview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850" y="728999"/>
            <a:ext cx="3556097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10821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осмос - красивые картинки (40 фото) • Прикольные картинки и позитив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0" r="2870"/>
          <a:stretch/>
        </p:blipFill>
        <p:spPr bwMode="auto">
          <a:xfrm>
            <a:off x="-26126" y="0"/>
            <a:ext cx="1225296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Гармония сфер — Википеди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226" y="1269000"/>
            <a:ext cx="3202156" cy="43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343382" y="2690336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0" i="0" dirty="0" err="1" smtClean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Гармо́ния</a:t>
            </a:r>
            <a:r>
              <a:rPr lang="ru-RU" b="0" i="0" dirty="0" smtClean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сфер, </a:t>
            </a:r>
            <a:r>
              <a:rPr lang="ru-RU" b="0" i="0" dirty="0" err="1" smtClean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гармо́ния</a:t>
            </a:r>
            <a:r>
              <a:rPr lang="ru-RU" b="0" i="0" dirty="0" smtClean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b="0" i="0" dirty="0" err="1" smtClean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ми́ра</a:t>
            </a: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ru-RU" b="0" i="0" dirty="0" smtClean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— античное и средневековое учение о музыкально-математическом устройстве космоса, характерное для пифагорейской и платонической философских традиций.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1494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осмос - красивые картинки (40 фото) • Прикольные картинки и позитив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0" r="2870"/>
          <a:stretch/>
        </p:blipFill>
        <p:spPr bwMode="auto">
          <a:xfrm>
            <a:off x="-26126" y="0"/>
            <a:ext cx="1225296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092892" y="2551837"/>
            <a:ext cx="654027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>
                <a:solidFill>
                  <a:schemeClr val="bg1"/>
                </a:solidFill>
                <a:latin typeface="arial" panose="020B0604020202020204" pitchFamily="34" charset="0"/>
              </a:rPr>
              <a:t>Евдо́кс</a:t>
            </a:r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arial" panose="020B0604020202020204" pitchFamily="34" charset="0"/>
              </a:rPr>
              <a:t>Кни́дский</a:t>
            </a:r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</a:rPr>
              <a:t> — древнегреческий математик, механик и астроном. Занимался также врачеванием, философией и музыкой; был известен как оратор и законовед. Неоднократно упоминается у античных авторов. Сочинения самого </a:t>
            </a:r>
            <a:r>
              <a:rPr lang="ru-RU" dirty="0" err="1" smtClean="0">
                <a:solidFill>
                  <a:schemeClr val="bg1"/>
                </a:solidFill>
                <a:latin typeface="arial" panose="020B0604020202020204" pitchFamily="34" charset="0"/>
              </a:rPr>
              <a:t>Евдокса</a:t>
            </a:r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</a:rPr>
              <a:t> до нас не дошли, но его математические открытия изложены в «Началах Евклида».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42" name="Picture 2" descr="https://o.remove.bg/downloads/25bc2a7a-9fc6-40a5-ae60-b9237c71a484/image-removebg-preview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133" y="1269000"/>
            <a:ext cx="3202759" cy="43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68049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осмос - красивые картинки (40 фото) • Прикольные картинки и позитив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0" r="2870"/>
          <a:stretch/>
        </p:blipFill>
        <p:spPr bwMode="auto">
          <a:xfrm>
            <a:off x="-26126" y="0"/>
            <a:ext cx="1225296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36023" y="2551837"/>
            <a:ext cx="697156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</a:rPr>
              <a:t>Система из четырёх концентрических сфер, использовавшаяся для моделирования движения планет в теории </a:t>
            </a:r>
            <a:r>
              <a:rPr lang="ru-RU" dirty="0" err="1" smtClean="0">
                <a:solidFill>
                  <a:schemeClr val="bg1"/>
                </a:solidFill>
                <a:latin typeface="Arial" panose="020B0604020202020204" pitchFamily="34" charset="0"/>
              </a:rPr>
              <a:t>Евдокса</a:t>
            </a:r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</a:rPr>
              <a:t>. Цифрами обозначены сферы, отвечавшие за суточное вращение небосвода (1), за движение вдоль эклиптики (2), за попятные движения планеты (3 и 4). T — Земля, пунктирная линия изображает эклиптику (экватор второй сферы)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Picture 2" descr="https://upload.wikimedia.org/wikipedia/ru/thumb/b/b8/Eudoxus_planets3.PNG/280px-Eudoxus_planets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7585" y="1269000"/>
            <a:ext cx="3744892" cy="43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09847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осмос - красивые картинки (40 фото) • Прикольные картинки и позитив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0" r="2870"/>
          <a:stretch/>
        </p:blipFill>
        <p:spPr bwMode="auto">
          <a:xfrm>
            <a:off x="-26126" y="0"/>
            <a:ext cx="1225296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812602" y="296733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</a:rPr>
              <a:t>Арат из </a:t>
            </a:r>
            <a:r>
              <a:rPr lang="ru-RU" dirty="0" err="1" smtClean="0">
                <a:solidFill>
                  <a:schemeClr val="bg1"/>
                </a:solidFill>
                <a:latin typeface="arial" panose="020B0604020202020204" pitchFamily="34" charset="0"/>
              </a:rPr>
              <a:t>Сол</a:t>
            </a:r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</a:rPr>
              <a:t> — древнегреческий дидактический поэт. Родился в Киликии, около 276 до н. э. был приглашён ко двору македонского правителя Антигона II </a:t>
            </a:r>
            <a:r>
              <a:rPr lang="ru-RU" dirty="0" err="1" smtClean="0">
                <a:solidFill>
                  <a:schemeClr val="bg1"/>
                </a:solidFill>
                <a:latin typeface="arial" panose="020B0604020202020204" pitchFamily="34" charset="0"/>
              </a:rPr>
              <a:t>Гоната</a:t>
            </a: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</a:rPr>
              <a:t>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8194" name="Picture 2" descr="https://o.remove.bg/downloads/a5191309-51cd-4169-9ce6-3baa55f5a01e/image-removebg-preview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9000"/>
            <a:ext cx="4786476" cy="43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77567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осмос - красивые картинки (40 фото) • Прикольные картинки и позитив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0" r="2870"/>
          <a:stretch/>
        </p:blipFill>
        <p:spPr bwMode="auto">
          <a:xfrm>
            <a:off x="-26126" y="0"/>
            <a:ext cx="1225296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177517" y="2551837"/>
            <a:ext cx="595510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>
                <a:solidFill>
                  <a:schemeClr val="bg1"/>
                </a:solidFill>
                <a:latin typeface="arial" panose="020B0604020202020204" pitchFamily="34" charset="0"/>
              </a:rPr>
              <a:t>Аристо́тель</a:t>
            </a:r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</a:rPr>
              <a:t> — древнегреческий философ. Ученик Платона. С 343 года до н. э. по 340 года до н. э. — воспитатель Александра Македонского. В 335/4 годах до н. э. основал Лицей. Натуралист классического периода. Наиболее влиятельный из философов древности; основоположник формальной логики.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172" name="Picture 4" descr="https://o.remove.bg/downloads/bcbec2b8-acdd-44d1-9c05-b74e8df58099/image-removebg-preview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862" y="1269000"/>
            <a:ext cx="4642655" cy="43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53172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осмос - красивые картинки (40 фото) • Прикольные картинки и позитив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0" r="2870"/>
          <a:stretch/>
        </p:blipFill>
        <p:spPr bwMode="auto">
          <a:xfrm>
            <a:off x="-26126" y="0"/>
            <a:ext cx="1225296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8" name="Picture 14" descr="https://o.remove.bg/downloads/7e55f082-dbf8-49bf-a680-dd71aca9ca13/image-removebg-preview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9104" y="1047750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71200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осмос - красивые картинки (40 фото) • Прикольные картинки и позитив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0" r="2870"/>
          <a:stretch/>
        </p:blipFill>
        <p:spPr bwMode="auto">
          <a:xfrm>
            <a:off x="-26126" y="0"/>
            <a:ext cx="1225296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56546" y="2551837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err="1">
                <a:solidFill>
                  <a:schemeClr val="bg1"/>
                </a:solidFill>
                <a:latin typeface="arial" panose="020B0604020202020204" pitchFamily="34" charset="0"/>
              </a:rPr>
              <a:t>Архиме́д</a:t>
            </a: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</a:rPr>
              <a:t> — древнегреческий учёный и инженер. Родился и </a:t>
            </a:r>
            <a:r>
              <a:rPr lang="ru-RU" dirty="0" err="1">
                <a:solidFill>
                  <a:schemeClr val="bg1"/>
                </a:solidFill>
                <a:latin typeface="arial" panose="020B0604020202020204" pitchFamily="34" charset="0"/>
              </a:rPr>
              <a:t>бо́льшую</a:t>
            </a: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</a:rPr>
              <a:t> часть жизни прожил в городе Сиракузы на Сицилии. Сделал множество открытий в области геометрии, предвосхитил многие идеи математического анализа. Заложил основы механики, гидростатики, был автором ряда </a:t>
            </a:r>
            <a:r>
              <a:rPr lang="ru-RU" dirty="0">
                <a:solidFill>
                  <a:srgbClr val="4D5156"/>
                </a:solidFill>
                <a:latin typeface="arial" panose="020B0604020202020204" pitchFamily="34" charset="0"/>
              </a:rPr>
              <a:t>важных изобретений.</a:t>
            </a:r>
            <a:endParaRPr lang="ru-RU" dirty="0"/>
          </a:p>
        </p:txBody>
      </p:sp>
      <p:pic>
        <p:nvPicPr>
          <p:cNvPr id="5122" name="Picture 2" descr="https://o.remove.bg/downloads/931a772c-b5df-4dc9-956d-00841e0bc435/image-removebg-preview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2546" y="1089000"/>
            <a:ext cx="3510000" cy="46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03792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осмос - красивые картинки (40 фото) • Прикольные картинки и позитив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0" r="2870"/>
          <a:stretch/>
        </p:blipFill>
        <p:spPr bwMode="auto">
          <a:xfrm>
            <a:off x="-26126" y="0"/>
            <a:ext cx="1225296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053752" y="982669"/>
            <a:ext cx="444300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одной из легенд, впервые описанной у </a:t>
            </a:r>
            <a:r>
              <a:rPr lang="ru-RU" sz="16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Диодора</a:t>
            </a:r>
            <a:r>
              <a:rPr lang="ru-RU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Сицилийского, когда римский флот, потерпев поражение, отошёл на безопасное и недосягаемое для камней катапульт расстояние, Архимед задействовал одно из своих изобретений — «Зеркала Архимеда». Он установил большое зеркало, в которое направил лучи из других зеркал поменьше. Отражённый луч смог поджечь и уничтожить римские корабли. Достоверность данной легенды больше занимала физиков, нежели историков. Рене Декарт и Иоганн Кеплер отвергали возможность поджога при помощи солнечного луча на большом расстоянии. Эксперименты с тепловым лучом проводили и в Новейшее время. Так, греческому учёному </a:t>
            </a:r>
            <a:r>
              <a:rPr lang="ru-RU" sz="16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Иоаннису</a:t>
            </a:r>
            <a:r>
              <a:rPr lang="ru-RU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Саккасу</a:t>
            </a:r>
            <a:r>
              <a:rPr lang="ru-RU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1973 году удалось поджечь фанерную модель римского корабля, обработанную смолой, с расстояния 50 м, используя 70 медных зеркал</a:t>
            </a:r>
            <a:endParaRPr lang="ru-RU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3506" y="982669"/>
            <a:ext cx="66502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Деталь фрески Джулио </a:t>
            </a:r>
            <a:r>
              <a:rPr lang="ru-RU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Париджи</a:t>
            </a: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1599—1600 годов, на которой Архимед с помощью зеркала поджигает корабль.</a:t>
            </a:r>
          </a:p>
        </p:txBody>
      </p:sp>
      <p:pic>
        <p:nvPicPr>
          <p:cNvPr id="7" name="Picture 4" descr="5 самых удивительных изобретений и открытий Архимеда | „ΦΙΛΟΣΟΦΊΑ“ —  ЭНЦИКЛОПЕДИЯ ДЛЯ ЛЮБОПЫТНЫХ | Яндекс Дзе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506" y="1629000"/>
            <a:ext cx="6650246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04779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осмос - красивые картинки (40 фото) • Прикольные картинки и позитив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0" r="2870"/>
          <a:stretch/>
        </p:blipFill>
        <p:spPr bwMode="auto">
          <a:xfrm>
            <a:off x="-26126" y="0"/>
            <a:ext cx="1225296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651157" y="2665623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err="1">
                <a:solidFill>
                  <a:schemeClr val="bg1"/>
                </a:solidFill>
                <a:latin typeface="arial" panose="020B0604020202020204" pitchFamily="34" charset="0"/>
              </a:rPr>
              <a:t>Эратосфе́н</a:t>
            </a: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arial" panose="020B0604020202020204" pitchFamily="34" charset="0"/>
              </a:rPr>
              <a:t>Кире́нский</a:t>
            </a: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</a:rPr>
              <a:t> — греческий математик, астроном, географ, филолог и поэт. Ученик </a:t>
            </a:r>
            <a:r>
              <a:rPr lang="ru-RU" dirty="0" err="1">
                <a:solidFill>
                  <a:schemeClr val="bg1"/>
                </a:solidFill>
                <a:latin typeface="arial" panose="020B0604020202020204" pitchFamily="34" charset="0"/>
              </a:rPr>
              <a:t>Каллимаха</a:t>
            </a: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</a:rPr>
              <a:t>, с 235 г. до н. э. — глава Александрийской библиотеки. Первый известный учёный, вычисливший размеры Земли.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074" name="Picture 2" descr="https://o.remove.bg/downloads/142beb73-fda4-454a-b425-446af2d523fa/image-removebg-preview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084" y="704287"/>
            <a:ext cx="4528073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74297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осмос - красивые картинки (40 фото) • Прикольные картинки и позитив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0" r="2870"/>
          <a:stretch/>
        </p:blipFill>
        <p:spPr bwMode="auto">
          <a:xfrm>
            <a:off x="-26126" y="0"/>
            <a:ext cx="1225296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Античная астрономия — Статьи по астрономии — Сайт по астрономи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647" y="1089000"/>
            <a:ext cx="3569181" cy="46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468828" y="2405386"/>
            <a:ext cx="6096000" cy="2047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ru-RU" sz="1600" i="1" dirty="0" smtClean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Лишь на востоке начнут всходить Атлантиды-Плеяды,</a:t>
            </a:r>
            <a:br>
              <a:rPr lang="ru-RU" sz="1600" i="1" dirty="0" smtClean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1600" i="1" dirty="0" smtClean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Жать поспешай; а начнут заходить - за посев принимайся.</a:t>
            </a:r>
            <a:r>
              <a:rPr lang="ru-RU" sz="1600" i="1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ru-RU" sz="1600" dirty="0" smtClean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ru-RU" sz="1600" i="1" dirty="0" smtClean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Вот высоко середь неба уж Сириус стал с Орионом,</a:t>
            </a:r>
            <a:br>
              <a:rPr lang="ru-RU" sz="1600" i="1" dirty="0" smtClean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1600" i="1" dirty="0" smtClean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Уж начинает Заря </a:t>
            </a:r>
            <a:r>
              <a:rPr lang="ru-RU" sz="1600" i="1" dirty="0" err="1" smtClean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розоперстая</a:t>
            </a:r>
            <a:r>
              <a:rPr lang="ru-RU" sz="1600" i="1" dirty="0" smtClean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видеть Арктура:</a:t>
            </a:r>
            <a:br>
              <a:rPr lang="ru-RU" sz="1600" i="1" dirty="0" smtClean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1600" i="1" dirty="0" smtClean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Режь, о Перс, и домой уноси виноградные гроздья.</a:t>
            </a:r>
            <a:r>
              <a:rPr lang="ru-RU" sz="1600" i="1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ru-RU" sz="1600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13454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осмос - красивые картинки (40 фото) • Прикольные картинки и позитив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0" r="2870"/>
          <a:stretch/>
        </p:blipFill>
        <p:spPr bwMode="auto">
          <a:xfrm>
            <a:off x="-26126" y="0"/>
            <a:ext cx="1225296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6720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осмос - красивые картинки (40 фото) • Прикольные картинки и позитив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0" r="2870"/>
          <a:stretch/>
        </p:blipFill>
        <p:spPr bwMode="auto">
          <a:xfrm>
            <a:off x="-26126" y="0"/>
            <a:ext cx="1225296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22514" y="2413337"/>
            <a:ext cx="687423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Фале́с</a:t>
            </a:r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— древнегреческий философ и математик из </a:t>
            </a:r>
            <a:r>
              <a:rPr lang="ru-RU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Милета</a:t>
            </a:r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Малой Азии. Традиционно, как античными, так и современными авторами, считается основоположником древнегреческой мысли, «отцом философии». В античной традиции неизменно открывал список «семи мудрецов», заложивших основы греческой культуры и государственности.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460" name="Picture 4" descr="https://o.remove.bg/downloads/9eb33f9a-570f-44ee-bb49-a5e43810a37b/image-removebg-preview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6752" y="547300"/>
            <a:ext cx="4124325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40480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осмос - красивые картинки (40 фото) • Прикольные картинки и позитив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0" r="2870"/>
          <a:stretch/>
        </p:blipFill>
        <p:spPr bwMode="auto">
          <a:xfrm>
            <a:off x="-26126" y="0"/>
            <a:ext cx="1225296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Анаксимандр — Википед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65" y="1269000"/>
            <a:ext cx="4227840" cy="43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846505" y="2551837"/>
            <a:ext cx="683168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Анаксима́ндр</a:t>
            </a:r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Миле́тский</a:t>
            </a:r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— древнегреческий философ, представитель милетской школы натурфилософии, ученик Фалеса Милетского и учитель Анаксимена. Автор трактата «О природе», написанного в стихотворной форме. Ввёл термин «закон», применив это понятие общественной практики к природе и науке.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62170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осмос - красивые картинки (40 фото) • Прикольные картинки и позитив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0" r="2870"/>
          <a:stretch/>
        </p:blipFill>
        <p:spPr bwMode="auto">
          <a:xfrm>
            <a:off x="-26126" y="0"/>
            <a:ext cx="1225296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УЧЕНИЕ АНАКСАГОРА И СОВРЕМЕННОСТ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0923" y="1269000"/>
            <a:ext cx="6447761" cy="43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1" y="2828835"/>
            <a:ext cx="519092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Анаксаго́р</a:t>
            </a:r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— древнегреческий философ. Согласно античной традиции, в молодости он отказался от доставшегося в наследство большого состояния и посвятил жизнь философии.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97477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осмос - красивые картинки (40 фото) • Прикольные картинки и позитив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0" r="2870"/>
          <a:stretch/>
        </p:blipFill>
        <p:spPr bwMode="auto">
          <a:xfrm>
            <a:off x="-26126" y="0"/>
            <a:ext cx="1225296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433667" y="2828833"/>
            <a:ext cx="45983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Демокри́т</a:t>
            </a: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Абдерский</a:t>
            </a: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— древнегреческий философ, ученик </a:t>
            </a:r>
            <a:r>
              <a:rPr lang="ru-RU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Левкиппа</a:t>
            </a: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один из основателей атомистики и материалистической философии.</a:t>
            </a:r>
          </a:p>
        </p:txBody>
      </p:sp>
      <p:pic>
        <p:nvPicPr>
          <p:cNvPr id="16386" name="Picture 2" descr="Credit: Heritage Images/Getty Images/Heritage Image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276" y="728997"/>
            <a:ext cx="4250391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51517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осмос - красивые картинки (40 фото) • Прикольные картинки и позитив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0" r="2870"/>
          <a:stretch/>
        </p:blipFill>
        <p:spPr bwMode="auto">
          <a:xfrm>
            <a:off x="-26126" y="0"/>
            <a:ext cx="1225296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Пифагор древнегреческий математик и философ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178" y="1087325"/>
            <a:ext cx="6471909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52354" y="4849332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Пифаго́р</a:t>
            </a:r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Са́мосский</a:t>
            </a:r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— древнегреческий философ, математик и мистик, создатель религиозно-философской школы пифагорейцев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362" name="Picture 2" descr="https://o.remove.bg/downloads/ec778422-9714-4e26-a7d7-c9277d9810ef/image-removebg-preview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0391" y="1087325"/>
            <a:ext cx="2521827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47831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осмос - красивые картинки (40 фото) • Прикольные картинки и позитив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0" r="2870"/>
          <a:stretch/>
        </p:blipFill>
        <p:spPr bwMode="auto">
          <a:xfrm>
            <a:off x="-26126" y="0"/>
            <a:ext cx="1225296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356632" y="310583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err="1" smtClean="0">
                <a:solidFill>
                  <a:schemeClr val="bg1"/>
                </a:solidFill>
                <a:latin typeface="arial" panose="020B0604020202020204" pitchFamily="34" charset="0"/>
              </a:rPr>
              <a:t>Пармени́д</a:t>
            </a:r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</a:rPr>
              <a:t> из </a:t>
            </a:r>
            <a:r>
              <a:rPr lang="ru-RU" dirty="0" err="1" smtClean="0">
                <a:solidFill>
                  <a:schemeClr val="bg1"/>
                </a:solidFill>
                <a:latin typeface="arial" panose="020B0604020202020204" pitchFamily="34" charset="0"/>
              </a:rPr>
              <a:t>Эле́и</a:t>
            </a:r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</a:rPr>
              <a:t> — древнегреческий философ, главный представитель Элейской школы.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4342" name="Picture 6" descr="https://o.remove.bg/downloads/b1b8a31b-5233-4480-bdda-1fb5770303b3/image-removebg-preview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632" y="1088999"/>
            <a:ext cx="3484000" cy="46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77340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осмос - красивые картинки (40 фото) • Прикольные картинки и позитив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0" r="2870"/>
          <a:stretch/>
        </p:blipFill>
        <p:spPr bwMode="auto">
          <a:xfrm>
            <a:off x="-26126" y="0"/>
            <a:ext cx="1225296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s://avatars.mds.yandex.net/get-zen_doc/3644482/pub_60361ae1a332dd73731d6829_603a15fb732f3c7f6206c5b5/scale_24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0354" y="729000"/>
            <a:ext cx="5374347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747705" y="6031834"/>
            <a:ext cx="40796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0" i="0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Система мира по </a:t>
            </a:r>
            <a:r>
              <a:rPr lang="ru-RU" sz="2400" b="0" i="0" dirty="0" err="1" smtClean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Филолаю</a:t>
            </a:r>
            <a:endParaRPr lang="ru-RU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76102" y="2967335"/>
            <a:ext cx="462425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0" i="0" dirty="0" err="1" smtClean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Филола́й</a:t>
            </a:r>
            <a:r>
              <a:rPr lang="ru-RU" b="0" i="0" dirty="0" smtClean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b="0" i="0" dirty="0" err="1" smtClean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Кротонский</a:t>
            </a:r>
            <a:r>
              <a:rPr lang="ru-RU" b="0" i="0" dirty="0" smtClean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— древнегреческий философ-пифагореец, математик, современник Сократа и </a:t>
            </a:r>
            <a:r>
              <a:rPr lang="ru-RU" b="0" i="0" dirty="0" err="1" smtClean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Демокрита</a:t>
            </a:r>
            <a:r>
              <a:rPr lang="ru-RU" b="0" i="0" dirty="0" smtClean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8729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112</TotalTime>
  <Words>567</Words>
  <Application>Microsoft Office PowerPoint</Application>
  <PresentationFormat>Широкоэкранный</PresentationFormat>
  <Paragraphs>25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Arial</vt:lpstr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16</cp:revision>
  <dcterms:created xsi:type="dcterms:W3CDTF">2022-02-03T18:43:59Z</dcterms:created>
  <dcterms:modified xsi:type="dcterms:W3CDTF">2022-02-03T20:36:29Z</dcterms:modified>
</cp:coreProperties>
</file>