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68" r:id="rId3"/>
    <p:sldId id="269" r:id="rId4"/>
    <p:sldId id="274" r:id="rId5"/>
    <p:sldId id="270" r:id="rId6"/>
    <p:sldId id="271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48383-AAE0-45DA-9C5F-54C5B58C0D0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19F2C-2E4D-4975-B6B4-8E14705CD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19F2C-2E4D-4975-B6B4-8E14705CDCD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jpeg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6.xml"/><Relationship Id="rId4" Type="http://schemas.openxmlformats.org/officeDocument/2006/relationships/image" Target="../media/image5.gif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4ptxcq6c2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Неживая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2420888"/>
            <a:ext cx="4017640" cy="18170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764704"/>
            <a:ext cx="74888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             ж        а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я          е        в    и</a:t>
            </a:r>
          </a:p>
          <a:p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о       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а            и      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3789040"/>
            <a:ext cx="601216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Неживая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природа?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AutoShape 6" descr="https://www.pinclipart.com/picdir/middle/125-1255333_question-mark-gif-png-soru-iareti-clip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i.pinimg.com/originals/4c/56/af/4c56af047fb21a425fc2183ff5833d9b.jpg"/>
          <p:cNvPicPr>
            <a:picLocks noChangeAspect="1" noChangeArrowheads="1"/>
          </p:cNvPicPr>
          <p:nvPr/>
        </p:nvPicPr>
        <p:blipFill>
          <a:blip r:embed="rId3" cstate="print"/>
          <a:srcRect l="14391" t="13284" r="14759" b="15866"/>
          <a:stretch>
            <a:fillRect/>
          </a:stretch>
        </p:blipFill>
        <p:spPr bwMode="auto">
          <a:xfrm>
            <a:off x="7119664" y="0"/>
            <a:ext cx="1700808" cy="1700808"/>
          </a:xfrm>
          <a:prstGeom prst="rect">
            <a:avLst/>
          </a:prstGeom>
          <a:noFill/>
        </p:spPr>
      </p:pic>
      <p:pic>
        <p:nvPicPr>
          <p:cNvPr id="8198" name="Picture 6" descr="https://i.ytimg.com/vi/rZ_enA--RZU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5850467" cy="329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clipart-library.com/images/6Tr5boMj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8130"/>
            <a:ext cx="9204521" cy="69461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Маршрут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42" name="AutoShape 10" descr="https://img2.freepng.ru/20180330/fve/kisspng-footprint-shoe-walking-hiking-boot-clip-art-footprint-5abe7887b3e029.51316209152243213573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6" name="Picture 14" descr="http://optom.alanwmr.ru/arrow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564904"/>
            <a:ext cx="2592288" cy="375956"/>
          </a:xfrm>
          <a:prstGeom prst="rect">
            <a:avLst/>
          </a:prstGeom>
          <a:noFill/>
        </p:spPr>
      </p:pic>
      <p:pic>
        <p:nvPicPr>
          <p:cNvPr id="18454" name="Picture 22" descr="https://img1.liveinternet.ru/images/attach/c/4/80/481/80481829_RRRRyoRRyo__2_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73544" t="30179" r="499" b="35114"/>
          <a:stretch>
            <a:fillRect/>
          </a:stretch>
        </p:blipFill>
        <p:spPr bwMode="auto">
          <a:xfrm>
            <a:off x="3131840" y="4121696"/>
            <a:ext cx="2855274" cy="2736304"/>
          </a:xfrm>
          <a:prstGeom prst="rect">
            <a:avLst/>
          </a:prstGeom>
          <a:noFill/>
        </p:spPr>
      </p:pic>
      <p:pic>
        <p:nvPicPr>
          <p:cNvPr id="16" name="Picture 22" descr="https://img1.liveinternet.ru/images/attach/c/4/80/481/80481829_RRRRyoRRyo__2_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75707" t="63377" r="1581" b="10971"/>
          <a:stretch>
            <a:fillRect/>
          </a:stretch>
        </p:blipFill>
        <p:spPr bwMode="auto">
          <a:xfrm>
            <a:off x="5940152" y="1556792"/>
            <a:ext cx="2490630" cy="2016224"/>
          </a:xfrm>
          <a:prstGeom prst="rect">
            <a:avLst/>
          </a:prstGeom>
          <a:noFill/>
        </p:spPr>
      </p:pic>
      <p:pic>
        <p:nvPicPr>
          <p:cNvPr id="17" name="Picture 22" descr="https://img1.liveinternet.ru/images/attach/c/4/80/481/80481829_RRRRyoRRyo__2_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l="49750" t="28670" r="25374" b="35115"/>
          <a:stretch>
            <a:fillRect/>
          </a:stretch>
        </p:blipFill>
        <p:spPr bwMode="auto">
          <a:xfrm>
            <a:off x="1187624" y="1412776"/>
            <a:ext cx="2622291" cy="2736304"/>
          </a:xfrm>
          <a:prstGeom prst="rect">
            <a:avLst/>
          </a:prstGeom>
          <a:noFill/>
        </p:spPr>
      </p:pic>
      <p:pic>
        <p:nvPicPr>
          <p:cNvPr id="18" name="Picture 14" descr="http://optom.alanwmr.ru/arrow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761106">
            <a:off x="5107168" y="4578505"/>
            <a:ext cx="2592288" cy="375956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259632" y="1412776"/>
            <a:ext cx="2520280" cy="523220"/>
          </a:xfrm>
          <a:prstGeom prst="rect">
            <a:avLst/>
          </a:prstGeom>
          <a:solidFill>
            <a:schemeClr val="accent6"/>
          </a:solidFill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Запоминай-ка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96136" y="1268760"/>
            <a:ext cx="2520280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Соображай-ка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9912" y="3645024"/>
            <a:ext cx="2016224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Всезнайка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s://slovnet.ru/wp-content/uploads/2019/03/3-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540568" y="3806280"/>
            <a:ext cx="5425278" cy="305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tlum.ru/uploads/4f95ec7a8ed214805e57e42e6a8a635af9e477e84fd2e23edee1f368c7b25ee1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30633" r="30239"/>
          <a:stretch>
            <a:fillRect/>
          </a:stretch>
        </p:blipFill>
        <p:spPr bwMode="auto">
          <a:xfrm>
            <a:off x="1619672" y="1556792"/>
            <a:ext cx="3816424" cy="4010026"/>
          </a:xfrm>
          <a:prstGeom prst="rect">
            <a:avLst/>
          </a:prstGeom>
          <a:noFill/>
        </p:spPr>
      </p:pic>
      <p:pic>
        <p:nvPicPr>
          <p:cNvPr id="5124" name="Picture 4" descr="https://ds03.infourok.ru/uploads/ex/0de5/0004401c-d959e4dc/img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previousslide" highlightClick="1"/>
          </p:cNvPr>
          <p:cNvSpPr/>
          <p:nvPr/>
        </p:nvSpPr>
        <p:spPr>
          <a:xfrm>
            <a:off x="7596336" y="5517232"/>
            <a:ext cx="1008112" cy="936104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4211960" y="332656"/>
            <a:ext cx="4608512" cy="316835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716016" y="980728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Задание: выбери только  то, что относится к неживой природе.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slovnet.ru/wp-content/uploads/2019/03/18-10.jpg"/>
          <p:cNvPicPr>
            <a:picLocks noChangeAspect="1" noChangeArrowheads="1"/>
          </p:cNvPicPr>
          <p:nvPr/>
        </p:nvPicPr>
        <p:blipFill>
          <a:blip r:embed="rId3" cstate="print"/>
          <a:srcRect l="23808" t="5173" r="21005"/>
          <a:stretch>
            <a:fillRect/>
          </a:stretch>
        </p:blipFill>
        <p:spPr bwMode="auto">
          <a:xfrm>
            <a:off x="827584" y="2996952"/>
            <a:ext cx="3518684" cy="3403951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7596336" y="5517232"/>
            <a:ext cx="1008112" cy="936104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395536" y="1196752"/>
            <a:ext cx="3024336" cy="230425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5436096" y="1268760"/>
            <a:ext cx="3024336" cy="2304256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1844824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Неживая природа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177281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ивая природа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7596336" y="5517232"/>
            <a:ext cx="1008112" cy="936104"/>
          </a:xfrm>
          <a:prstGeom prst="actionButtonHo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ot.info/uploads/posts/2020-01/1579315531_43-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forum.na-svyazi.ru/uploads/201310/post-148096-13815573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76672"/>
            <a:ext cx="4772025" cy="5267326"/>
          </a:xfrm>
          <a:prstGeom prst="rect">
            <a:avLst/>
          </a:prstGeom>
          <a:noFill/>
        </p:spPr>
      </p:pic>
      <p:pic>
        <p:nvPicPr>
          <p:cNvPr id="32772" name="Picture 4" descr="https://s.tcdn.co/3fd/9f8/3fd9f8f0-ae00-4912-aeaf-2ea7e6d259ec/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39</Words>
  <Application>Microsoft Office PowerPoint</Application>
  <PresentationFormat>Экран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Неживая</vt:lpstr>
      <vt:lpstr>Неживая  природа?</vt:lpstr>
      <vt:lpstr>Маршрут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пользователь</cp:lastModifiedBy>
  <cp:revision>18</cp:revision>
  <dcterms:created xsi:type="dcterms:W3CDTF">2020-11-09T16:22:26Z</dcterms:created>
  <dcterms:modified xsi:type="dcterms:W3CDTF">2020-11-10T11:33:57Z</dcterms:modified>
</cp:coreProperties>
</file>