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7" r:id="rId2"/>
    <p:sldId id="256" r:id="rId3"/>
    <p:sldId id="258" r:id="rId4"/>
    <p:sldId id="259" r:id="rId5"/>
    <p:sldId id="264" r:id="rId6"/>
    <p:sldId id="261" r:id="rId7"/>
    <p:sldId id="263" r:id="rId8"/>
    <p:sldId id="265" r:id="rId9"/>
    <p:sldId id="266" r:id="rId10"/>
    <p:sldId id="272" r:id="rId11"/>
    <p:sldId id="268" r:id="rId12"/>
    <p:sldId id="267" r:id="rId13"/>
    <p:sldId id="270" r:id="rId14"/>
    <p:sldId id="273" r:id="rId15"/>
    <p:sldId id="274" r:id="rId16"/>
    <p:sldId id="276" r:id="rId17"/>
    <p:sldId id="277" r:id="rId1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1140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64B92D-7EA4-4C77-A519-659FA1F6355A}" type="datetimeFigureOut">
              <a:rPr lang="ru-RU" smtClean="0"/>
              <a:pPr/>
              <a:t>23.10.2023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169CE-8687-42D9-ACD6-22B55A24E1D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169CE-8687-42D9-ACD6-22B55A24E1D0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E234E-2DFD-47C5-935F-A9A881DF20D8}" type="datetime1">
              <a:rPr lang="en-US" smtClean="0"/>
              <a:pPr/>
              <a:t>10/23/2023</a:t>
            </a:fld>
            <a:endParaRPr lang="en-US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3D7F2-5F89-41BA-8C20-8051474E7E05}" type="datetime1">
              <a:rPr lang="en-US" smtClean="0"/>
              <a:pPr/>
              <a:t>10/23/2023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B7E80-F23F-4474-8851-4B4E95814EE8}" type="datetime1">
              <a:rPr lang="en-US" smtClean="0"/>
              <a:pPr/>
              <a:t>10/23/2023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8E114-63A9-4F9C-92AD-806209F701BC}" type="datetime1">
              <a:rPr lang="en-US" smtClean="0"/>
              <a:pPr/>
              <a:t>10/23/2023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EB4D4-46F5-4A59-8F0F-44C0F059BB67}" type="datetime1">
              <a:rPr lang="en-US" smtClean="0"/>
              <a:pPr/>
              <a:t>10/23/2023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1CBEE-1A04-457D-88BD-4678A9C7648A}" type="datetime1">
              <a:rPr lang="en-US" smtClean="0"/>
              <a:pPr/>
              <a:t>10/23/2023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0644F-897A-402C-BAA9-5AE79B981394}" type="datetime1">
              <a:rPr lang="en-US" smtClean="0"/>
              <a:pPr/>
              <a:t>10/23/2023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5DA74-F23D-42D3-860C-B2C677EF784D}" type="datetime1">
              <a:rPr lang="en-US" smtClean="0"/>
              <a:pPr/>
              <a:t>10/23/2023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2310D-666D-4C5B-84CA-7A89E3F8E296}" type="datetime1">
              <a:rPr lang="en-US" smtClean="0"/>
              <a:pPr/>
              <a:t>10/23/2023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6E9CD-63AF-41D1-AD74-58BF606E3035}" type="datetime1">
              <a:rPr lang="en-US" smtClean="0"/>
              <a:pPr/>
              <a:t>10/23/2023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F06A-9459-478E-ACF7-C0AD3605B85B}" type="datetime1">
              <a:rPr lang="en-US" smtClean="0"/>
              <a:pPr/>
              <a:t>10/23/2023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A89CE313-DA44-4ECF-825D-73CA73458EE1}" type="datetime1">
              <a:rPr lang="en-US" smtClean="0"/>
              <a:pPr/>
              <a:t>10/23/2023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13716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 </a:t>
            </a:r>
            <a:r>
              <a:rPr lang="ru-RU" sz="2400" b="1" dirty="0" smtClean="0"/>
              <a:t>Так уж вышло, что история России - это история военного подвига. Ни одно другое государство в мире</a:t>
            </a:r>
            <a:r>
              <a:rPr lang="en-US" sz="2400" b="1" dirty="0" smtClean="0"/>
              <a:t> </a:t>
            </a:r>
            <a:r>
              <a:rPr lang="ru-RU" sz="2400" b="1" dirty="0" smtClean="0"/>
              <a:t>не вынесло столько войн, сколько довелось пережить России.</a:t>
            </a:r>
            <a:endParaRPr lang="ru-RU" b="1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z="2000" smtClean="0">
                <a:solidFill>
                  <a:srgbClr val="FF0000"/>
                </a:solidFill>
              </a:rPr>
              <a:pPr/>
              <a:t>1</a:t>
            </a:fld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667000"/>
            <a:ext cx="4873256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67200" y="1371600"/>
            <a:ext cx="4699000" cy="35242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52400" y="152400"/>
            <a:ext cx="8781288" cy="9906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dirty="0" smtClean="0"/>
              <a:t>Немало и в нашем городе людей, которыми можно гордиться. 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z="1600" smtClean="0">
                <a:solidFill>
                  <a:srgbClr val="FF0000"/>
                </a:solidFill>
              </a:rPr>
              <a:pPr/>
              <a:t>10</a:t>
            </a:fld>
            <a:endParaRPr lang="en-US" sz="1600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r="-347" b="21123"/>
          <a:stretch>
            <a:fillRect/>
          </a:stretch>
        </p:blipFill>
        <p:spPr bwMode="auto">
          <a:xfrm>
            <a:off x="152400" y="1295400"/>
            <a:ext cx="8789330" cy="51816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74320"/>
            <a:ext cx="8705088" cy="56388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err="1" smtClean="0"/>
              <a:t>Кыштымцы</a:t>
            </a:r>
            <a:r>
              <a:rPr lang="ru-RU" dirty="0" smtClean="0"/>
              <a:t> – герои Советского союза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z="1600" smtClean="0">
                <a:solidFill>
                  <a:srgbClr val="FF0000"/>
                </a:solidFill>
              </a:rPr>
              <a:pPr/>
              <a:t>11</a:t>
            </a:fld>
            <a:endParaRPr lang="en-US" sz="1600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599" y="990600"/>
            <a:ext cx="2487561" cy="35052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400800" y="1066800"/>
            <a:ext cx="2476500" cy="348961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00400" y="1828800"/>
            <a:ext cx="2692400" cy="40386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304800" y="4800600"/>
            <a:ext cx="1669368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Репин Степан</a:t>
            </a:r>
          </a:p>
          <a:p>
            <a:r>
              <a:rPr lang="ru-RU" dirty="0" smtClean="0"/>
              <a:t>Спиридонович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781800" y="4724400"/>
            <a:ext cx="2049344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Суслов Александр </a:t>
            </a:r>
          </a:p>
          <a:p>
            <a:r>
              <a:rPr lang="ru-RU" dirty="0" smtClean="0"/>
              <a:t>Андреевич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657600" y="6019800"/>
            <a:ext cx="1744132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Касков Леонид</a:t>
            </a:r>
          </a:p>
          <a:p>
            <a:r>
              <a:rPr lang="ru-RU" dirty="0" smtClean="0"/>
              <a:t>Александрович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828800" y="6096000"/>
            <a:ext cx="4876800" cy="533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    </a:t>
            </a:r>
            <a:r>
              <a:rPr lang="ru-RU" sz="2400" b="1" dirty="0" smtClean="0"/>
              <a:t>Касков Олег Александрович</a:t>
            </a:r>
            <a:endParaRPr lang="ru-RU" sz="2400" b="1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z="1600" smtClean="0">
                <a:solidFill>
                  <a:srgbClr val="FF0000"/>
                </a:solidFill>
              </a:rPr>
              <a:pPr/>
              <a:t>12</a:t>
            </a:fld>
            <a:endParaRPr lang="en-US" sz="1600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09800" y="990600"/>
            <a:ext cx="3870477" cy="48768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086600" cy="6858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Почетные граждане Кыштыма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524000" y="5410200"/>
            <a:ext cx="4953000" cy="7620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Силаев Александр Петрович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z="1600" smtClean="0">
                <a:solidFill>
                  <a:srgbClr val="FF0000"/>
                </a:solidFill>
              </a:rPr>
              <a:pPr/>
              <a:t>13</a:t>
            </a:fld>
            <a:endParaRPr lang="en-US" sz="1600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l="27430" t="32802" r="55903" b="46365"/>
          <a:stretch>
            <a:fillRect/>
          </a:stretch>
        </p:blipFill>
        <p:spPr bwMode="auto">
          <a:xfrm>
            <a:off x="1600200" y="609600"/>
            <a:ext cx="4572000" cy="4572000"/>
          </a:xfrm>
          <a:prstGeom prst="rect">
            <a:avLst/>
          </a:prstGeom>
          <a:noFill/>
          <a:ln w="12700">
            <a:solidFill>
              <a:schemeClr val="accent3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066800" y="5638800"/>
            <a:ext cx="7943088" cy="70104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Морозов Анатолий Иванович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z="1600" smtClean="0">
                <a:solidFill>
                  <a:srgbClr val="FF0000"/>
                </a:solidFill>
              </a:rPr>
              <a:pPr/>
              <a:t>14</a:t>
            </a:fld>
            <a:endParaRPr lang="en-US" sz="1600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9200" y="304800"/>
            <a:ext cx="7309821" cy="4114800"/>
          </a:xfrm>
          <a:prstGeom prst="rect">
            <a:avLst/>
          </a:prstGeom>
          <a:noFill/>
          <a:ln w="12700">
            <a:solidFill>
              <a:srgbClr val="92D05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295400" y="5486400"/>
            <a:ext cx="7638288" cy="70104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Юдин Алексей Степанович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z="1600" smtClean="0">
                <a:solidFill>
                  <a:srgbClr val="FF0000"/>
                </a:solidFill>
              </a:rPr>
              <a:pPr/>
              <a:t>15</a:t>
            </a:fld>
            <a:endParaRPr lang="en-US" sz="1600" dirty="0">
              <a:solidFill>
                <a:srgbClr val="FF0000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05000" y="533400"/>
            <a:ext cx="3350054" cy="4648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52400" y="152400"/>
            <a:ext cx="5105400" cy="65532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i="1" dirty="0" smtClean="0"/>
              <a:t>З. Александрова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РОДИНА</a:t>
            </a:r>
            <a:endParaRPr lang="ru-RU" dirty="0" smtClean="0"/>
          </a:p>
          <a:p>
            <a:pPr>
              <a:buNone/>
            </a:pPr>
            <a:r>
              <a:rPr lang="ru-RU" b="1" i="1" dirty="0" smtClean="0"/>
              <a:t>Если скажут слово «родина»,</a:t>
            </a:r>
            <a:br>
              <a:rPr lang="ru-RU" b="1" i="1" dirty="0" smtClean="0"/>
            </a:br>
            <a:r>
              <a:rPr lang="ru-RU" b="1" i="1" dirty="0" smtClean="0"/>
              <a:t>Сразу в памяти встаёт</a:t>
            </a:r>
            <a:br>
              <a:rPr lang="ru-RU" b="1" i="1" dirty="0" smtClean="0"/>
            </a:br>
            <a:r>
              <a:rPr lang="ru-RU" b="1" i="1" dirty="0" smtClean="0"/>
              <a:t>Старый дом, в саду смородина,</a:t>
            </a:r>
            <a:br>
              <a:rPr lang="ru-RU" b="1" i="1" dirty="0" smtClean="0"/>
            </a:br>
            <a:r>
              <a:rPr lang="ru-RU" b="1" i="1" dirty="0" smtClean="0"/>
              <a:t>Толстый тополь у ворот.</a:t>
            </a:r>
            <a:endParaRPr lang="ru-RU" dirty="0" smtClean="0"/>
          </a:p>
          <a:p>
            <a:pPr>
              <a:buNone/>
            </a:pPr>
            <a:r>
              <a:rPr lang="ru-RU" b="1" i="1" dirty="0" smtClean="0"/>
              <a:t>У реки берёзка - скромница</a:t>
            </a:r>
            <a:br>
              <a:rPr lang="ru-RU" b="1" i="1" dirty="0" smtClean="0"/>
            </a:br>
            <a:r>
              <a:rPr lang="ru-RU" b="1" i="1" dirty="0" smtClean="0"/>
              <a:t>И ромашковый бугор…</a:t>
            </a:r>
            <a:br>
              <a:rPr lang="ru-RU" b="1" i="1" dirty="0" smtClean="0"/>
            </a:br>
            <a:r>
              <a:rPr lang="ru-RU" b="1" i="1" dirty="0" smtClean="0"/>
              <a:t>А другим, наверно, вспомнится</a:t>
            </a:r>
            <a:br>
              <a:rPr lang="ru-RU" b="1" i="1" dirty="0" smtClean="0"/>
            </a:br>
            <a:r>
              <a:rPr lang="ru-RU" b="1" i="1" dirty="0" smtClean="0"/>
              <a:t>Свой родной московский двор.</a:t>
            </a:r>
            <a:endParaRPr lang="ru-RU" dirty="0" smtClean="0"/>
          </a:p>
          <a:p>
            <a:pPr>
              <a:buNone/>
            </a:pPr>
            <a:r>
              <a:rPr lang="ru-RU" b="1" i="1" dirty="0" smtClean="0"/>
              <a:t>В лужах первые кораблики,</a:t>
            </a:r>
            <a:br>
              <a:rPr lang="ru-RU" b="1" i="1" dirty="0" smtClean="0"/>
            </a:br>
            <a:r>
              <a:rPr lang="ru-RU" b="1" i="1" dirty="0" smtClean="0"/>
              <a:t>Где недавно был каток,</a:t>
            </a:r>
            <a:br>
              <a:rPr lang="ru-RU" b="1" i="1" dirty="0" smtClean="0"/>
            </a:br>
            <a:r>
              <a:rPr lang="ru-RU" b="1" i="1" dirty="0" smtClean="0"/>
              <a:t>И большой соседней фабрики</a:t>
            </a:r>
            <a:br>
              <a:rPr lang="ru-RU" b="1" i="1" dirty="0" smtClean="0"/>
            </a:br>
            <a:r>
              <a:rPr lang="ru-RU" b="1" i="1" dirty="0" smtClean="0"/>
              <a:t>Громкий радостный гудок.</a:t>
            </a:r>
            <a:endParaRPr lang="ru-RU" dirty="0" smtClean="0"/>
          </a:p>
          <a:p>
            <a:pPr>
              <a:buNone/>
            </a:pPr>
            <a:r>
              <a:rPr lang="ru-RU" b="1" i="1" dirty="0" smtClean="0"/>
              <a:t>Или степь, от маков красная,</a:t>
            </a:r>
            <a:br>
              <a:rPr lang="ru-RU" b="1" i="1" dirty="0" smtClean="0"/>
            </a:br>
            <a:r>
              <a:rPr lang="ru-RU" b="1" i="1" dirty="0" smtClean="0"/>
              <a:t>Золотая целина…</a:t>
            </a:r>
            <a:br>
              <a:rPr lang="ru-RU" b="1" i="1" dirty="0" smtClean="0"/>
            </a:br>
            <a:r>
              <a:rPr lang="ru-RU" b="1" i="1" dirty="0" smtClean="0"/>
              <a:t>Родина бывает разная,</a:t>
            </a:r>
            <a:br>
              <a:rPr lang="ru-RU" b="1" i="1" dirty="0" smtClean="0"/>
            </a:br>
            <a:r>
              <a:rPr lang="ru-RU" b="1" i="1" dirty="0" smtClean="0"/>
              <a:t>Но у всех она одна!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z="1600" smtClean="0">
                <a:solidFill>
                  <a:srgbClr val="FF0000"/>
                </a:solidFill>
              </a:rPr>
              <a:pPr/>
              <a:t>16</a:t>
            </a:fld>
            <a:endParaRPr lang="en-US" sz="1600" dirty="0">
              <a:solidFill>
                <a:srgbClr val="FF0000"/>
              </a:solidFill>
            </a:endParaRPr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0" y="228600"/>
            <a:ext cx="3657600" cy="243230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3999" y="2819400"/>
            <a:ext cx="372302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fld id="{A483448D-3A78-4528-A469-B745A65DA480}" type="slidenum">
              <a:rPr lang="en-US" sz="1600" b="1" smtClean="0">
                <a:solidFill>
                  <a:srgbClr val="FF0000"/>
                </a:solidFill>
              </a:rPr>
              <a:pPr/>
              <a:t>17</a:t>
            </a:fld>
            <a:endParaRPr lang="en-US" sz="1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z="2000" smtClean="0">
                <a:solidFill>
                  <a:srgbClr val="FF0000"/>
                </a:solidFill>
              </a:rPr>
              <a:pPr/>
              <a:t>2</a:t>
            </a:fld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600" y="228600"/>
            <a:ext cx="8763000" cy="58403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Кто такой герой? </a:t>
            </a:r>
            <a:endParaRPr lang="ru-RU" sz="3200" b="1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Что такое Отечество?</a:t>
            </a:r>
            <a:endParaRPr lang="ru-RU" sz="2800" b="1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2"/>
          </p:nvPr>
        </p:nvSpPr>
        <p:spPr>
          <a:xfrm>
            <a:off x="457200" y="1295400"/>
            <a:ext cx="4023360" cy="1905000"/>
          </a:xfrm>
        </p:spPr>
        <p:txBody>
          <a:bodyPr/>
          <a:lstStyle/>
          <a:p>
            <a:r>
              <a:rPr lang="ru-RU" dirty="0" smtClean="0"/>
              <a:t>Это человек, совершающий подвиги, необычный по своей храбрости и доблести.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>
          <a:xfrm>
            <a:off x="4648200" y="1295400"/>
            <a:ext cx="4023360" cy="1828800"/>
          </a:xfrm>
        </p:spPr>
        <p:txBody>
          <a:bodyPr/>
          <a:lstStyle/>
          <a:p>
            <a:r>
              <a:rPr lang="ru-RU" dirty="0" smtClean="0"/>
              <a:t>Это наша Родина, родная страна.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z="2000" smtClean="0">
                <a:solidFill>
                  <a:srgbClr val="FF0000"/>
                </a:solidFill>
              </a:rPr>
              <a:pPr/>
              <a:t>3</a:t>
            </a:fld>
            <a:endParaRPr 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0" y="0"/>
            <a:ext cx="5867400" cy="56388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Князь Александр Невский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z="2000" smtClean="0">
                <a:solidFill>
                  <a:srgbClr val="FF0000"/>
                </a:solidFill>
              </a:rPr>
              <a:pPr/>
              <a:t>4</a:t>
            </a:fld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28800" y="762000"/>
            <a:ext cx="7239000" cy="43434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52400" y="2518284"/>
            <a:ext cx="2133600" cy="4203191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0"/>
            <a:ext cx="3429000" cy="6858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Иван Сусанин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z="1600" smtClean="0">
                <a:solidFill>
                  <a:srgbClr val="FF0000"/>
                </a:solidFill>
              </a:rPr>
              <a:pPr/>
              <a:t>5</a:t>
            </a:fld>
            <a:endParaRPr lang="en-US" sz="1600" dirty="0">
              <a:solidFill>
                <a:srgbClr val="FF0000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600" y="838200"/>
            <a:ext cx="8382000" cy="580191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315200" cy="64008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Полководец Александр Суворов.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z="2000" b="1" smtClean="0">
                <a:solidFill>
                  <a:srgbClr val="FF0000"/>
                </a:solidFill>
              </a:rPr>
              <a:pPr/>
              <a:t>6</a:t>
            </a:fld>
            <a:endParaRPr lang="en-US" sz="2000" b="1" dirty="0">
              <a:solidFill>
                <a:srgbClr val="FF0000"/>
              </a:solidFill>
            </a:endParaRPr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399" y="762000"/>
            <a:ext cx="7703277" cy="56388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52400" y="228600"/>
            <a:ext cx="8763000" cy="62430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848600" cy="6096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Георгий Константинович Жуков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z="1800" b="1" smtClean="0">
                <a:solidFill>
                  <a:srgbClr val="FF0000"/>
                </a:solidFill>
              </a:rPr>
              <a:pPr/>
              <a:t>7</a:t>
            </a:fld>
            <a:endParaRPr lang="en-US" sz="1800" b="1" dirty="0">
              <a:solidFill>
                <a:srgbClr val="FF0000"/>
              </a:solidFill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781800" y="685800"/>
            <a:ext cx="2209800" cy="31475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19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52399" y="2590800"/>
            <a:ext cx="7179733" cy="4038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315200" cy="6096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Молодая Гвардия (г.Краснодон)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z="1800" b="1" smtClean="0">
                <a:solidFill>
                  <a:srgbClr val="FF0000"/>
                </a:solidFill>
              </a:rPr>
              <a:pPr/>
              <a:t>8</a:t>
            </a:fld>
            <a:endParaRPr lang="en-US" sz="1800" b="1" dirty="0">
              <a:solidFill>
                <a:srgbClr val="FF0000"/>
              </a:solidFill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00" y="838200"/>
            <a:ext cx="8860786" cy="31242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 b="49174"/>
          <a:stretch>
            <a:fillRect/>
          </a:stretch>
        </p:blipFill>
        <p:spPr bwMode="auto">
          <a:xfrm>
            <a:off x="2819400" y="4191000"/>
            <a:ext cx="3581400" cy="249140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620000" cy="56388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dirty="0" smtClean="0"/>
              <a:t>Алексей </a:t>
            </a:r>
            <a:r>
              <a:rPr lang="ru-RU" sz="2800" dirty="0" err="1" smtClean="0"/>
              <a:t>Маресьев</a:t>
            </a:r>
            <a:r>
              <a:rPr lang="ru-RU" sz="2800" dirty="0" smtClean="0"/>
              <a:t> – «легенда русского неба»</a:t>
            </a:r>
            <a:endParaRPr lang="ru-RU" sz="28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382000" y="6248400"/>
            <a:ext cx="609600" cy="476250"/>
          </a:xfrm>
        </p:spPr>
        <p:txBody>
          <a:bodyPr/>
          <a:lstStyle/>
          <a:p>
            <a:fld id="{A483448D-3A78-4528-A469-B745A65DA480}" type="slidenum">
              <a:rPr lang="en-US" sz="2000" b="1" smtClean="0">
                <a:solidFill>
                  <a:srgbClr val="FF0000"/>
                </a:solidFill>
              </a:rPr>
              <a:pPr/>
              <a:t>9</a:t>
            </a:fld>
            <a:endParaRPr lang="en-US" sz="2000" b="1" dirty="0">
              <a:solidFill>
                <a:srgbClr val="FF0000"/>
              </a:solidFill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b="25000"/>
          <a:stretch>
            <a:fillRect/>
          </a:stretch>
        </p:blipFill>
        <p:spPr bwMode="auto">
          <a:xfrm>
            <a:off x="6477000" y="609600"/>
            <a:ext cx="2590806" cy="25908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" y="2286000"/>
            <a:ext cx="6646015" cy="44196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146</TotalTime>
  <Words>152</Words>
  <Application>Microsoft Office PowerPoint</Application>
  <PresentationFormat>Экран (4:3)</PresentationFormat>
  <Paragraphs>48</Paragraphs>
  <Slides>17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Calibri</vt:lpstr>
      <vt:lpstr>Corbel</vt:lpstr>
      <vt:lpstr>Gill Sans MT</vt:lpstr>
      <vt:lpstr>Verdana</vt:lpstr>
      <vt:lpstr>Wingdings 2</vt:lpstr>
      <vt:lpstr>Солнцестояние</vt:lpstr>
      <vt:lpstr>Презентация PowerPoint</vt:lpstr>
      <vt:lpstr>Презентация PowerPoint</vt:lpstr>
      <vt:lpstr>Презентация PowerPoint</vt:lpstr>
      <vt:lpstr>Князь Александр Невский</vt:lpstr>
      <vt:lpstr>Иван Сусанин</vt:lpstr>
      <vt:lpstr>Полководец Александр Суворов.</vt:lpstr>
      <vt:lpstr>Георгий Константинович Жуков</vt:lpstr>
      <vt:lpstr>Молодая Гвардия (г.Краснодон)</vt:lpstr>
      <vt:lpstr>Алексей Маресьев – «легенда русского неба»</vt:lpstr>
      <vt:lpstr>Презентация PowerPoint</vt:lpstr>
      <vt:lpstr>Кыштымцы – герои Советского союза</vt:lpstr>
      <vt:lpstr>Почетные граждане Кыштыма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Админ</cp:lastModifiedBy>
  <cp:revision>18</cp:revision>
  <dcterms:modified xsi:type="dcterms:W3CDTF">2023-10-23T05:10:20Z</dcterms:modified>
</cp:coreProperties>
</file>