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sldIdLst>
    <p:sldId id="256" r:id="rId2"/>
    <p:sldId id="306" r:id="rId3"/>
    <p:sldId id="312" r:id="rId4"/>
    <p:sldId id="313" r:id="rId5"/>
    <p:sldId id="294" r:id="rId6"/>
    <p:sldId id="285" r:id="rId7"/>
    <p:sldId id="257" r:id="rId8"/>
    <p:sldId id="259" r:id="rId9"/>
    <p:sldId id="295" r:id="rId10"/>
    <p:sldId id="301" r:id="rId11"/>
    <p:sldId id="299" r:id="rId12"/>
    <p:sldId id="287" r:id="rId13"/>
    <p:sldId id="261" r:id="rId14"/>
    <p:sldId id="278" r:id="rId15"/>
    <p:sldId id="307" r:id="rId16"/>
    <p:sldId id="304" r:id="rId17"/>
    <p:sldId id="309" r:id="rId18"/>
    <p:sldId id="314" r:id="rId19"/>
    <p:sldId id="316" r:id="rId20"/>
    <p:sldId id="315" r:id="rId21"/>
    <p:sldId id="310" r:id="rId22"/>
    <p:sldId id="300" r:id="rId23"/>
    <p:sldId id="290" r:id="rId24"/>
    <p:sldId id="311" r:id="rId25"/>
    <p:sldId id="305" r:id="rId26"/>
  </p:sldIdLst>
  <p:sldSz cx="9144000" cy="6858000" type="screen4x3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387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712267B-90FF-4CF7-87D9-997671CD8623}" type="doc">
      <dgm:prSet loTypeId="urn:microsoft.com/office/officeart/2005/8/layout/vList6" loCatId="process" qsTypeId="urn:microsoft.com/office/officeart/2005/8/quickstyle/simple1" qsCatId="simple" csTypeId="urn:microsoft.com/office/officeart/2005/8/colors/accent6_3" csCatId="accent6" phldr="1"/>
      <dgm:spPr/>
      <dgm:t>
        <a:bodyPr/>
        <a:lstStyle/>
        <a:p>
          <a:endParaRPr lang="ru-RU"/>
        </a:p>
      </dgm:t>
    </dgm:pt>
    <dgm:pt modelId="{1153DD46-2D61-4E80-A0F0-66C5DABA22BE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Раннее  погружение детей в информационное поле</a:t>
          </a:r>
          <a:endParaRPr lang="ru-RU" sz="24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B5AE450-A90F-46F1-A07C-B85E0D9EF361}" type="parTrans" cxnId="{683C5326-DE61-4EAF-983E-404CC27ADCF9}">
      <dgm:prSet/>
      <dgm:spPr/>
      <dgm:t>
        <a:bodyPr/>
        <a:lstStyle/>
        <a:p>
          <a:endParaRPr lang="ru-RU"/>
        </a:p>
      </dgm:t>
    </dgm:pt>
    <dgm:pt modelId="{36B021E8-6C1D-4CB7-A10A-9E47F183137D}" type="sibTrans" cxnId="{683C5326-DE61-4EAF-983E-404CC27ADCF9}">
      <dgm:prSet/>
      <dgm:spPr/>
      <dgm:t>
        <a:bodyPr/>
        <a:lstStyle/>
        <a:p>
          <a:endParaRPr lang="ru-RU"/>
        </a:p>
      </dgm:t>
    </dgm:pt>
    <dgm:pt modelId="{B0640F3A-18E4-4DD1-B6C3-A5D920BD12BF}">
      <dgm:prSet phldrT="[Текст]" custT="1"/>
      <dgm:spPr/>
      <dgm:t>
        <a:bodyPr/>
        <a:lstStyle/>
        <a:p>
          <a:r>
            <a:rPr 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более 5 часов проводят у телевизора,</a:t>
          </a:r>
          <a:endParaRPr lang="ru-RU" sz="18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73466A5-E2AF-4D90-AAC0-EF55EDE06930}" type="parTrans" cxnId="{9F2C1B1F-9890-41C7-95A3-39F70511B1C4}">
      <dgm:prSet/>
      <dgm:spPr/>
      <dgm:t>
        <a:bodyPr/>
        <a:lstStyle/>
        <a:p>
          <a:endParaRPr lang="ru-RU"/>
        </a:p>
      </dgm:t>
    </dgm:pt>
    <dgm:pt modelId="{8D7CDF0E-48B1-40E9-A944-B19655568A77}" type="sibTrans" cxnId="{9F2C1B1F-9890-41C7-95A3-39F70511B1C4}">
      <dgm:prSet/>
      <dgm:spPr/>
      <dgm:t>
        <a:bodyPr/>
        <a:lstStyle/>
        <a:p>
          <a:endParaRPr lang="ru-RU"/>
        </a:p>
      </dgm:t>
    </dgm:pt>
    <dgm:pt modelId="{CD21C4FC-4852-4007-99D6-5046D80E9D13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Недостаточная компетентность родителей</a:t>
          </a:r>
          <a:endParaRPr lang="ru-RU" sz="24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BBCCACC-AF0B-4305-8E60-EB71AAD88027}" type="parTrans" cxnId="{9BB461D8-C5BD-4993-A2C6-2169804B48DD}">
      <dgm:prSet/>
      <dgm:spPr/>
      <dgm:t>
        <a:bodyPr/>
        <a:lstStyle/>
        <a:p>
          <a:endParaRPr lang="ru-RU"/>
        </a:p>
      </dgm:t>
    </dgm:pt>
    <dgm:pt modelId="{DA2C40D1-568F-4E3C-9AA9-A2A719FCE1EA}" type="sibTrans" cxnId="{9BB461D8-C5BD-4993-A2C6-2169804B48DD}">
      <dgm:prSet/>
      <dgm:spPr/>
      <dgm:t>
        <a:bodyPr/>
        <a:lstStyle/>
        <a:p>
          <a:endParaRPr lang="ru-RU"/>
        </a:p>
      </dgm:t>
    </dgm:pt>
    <dgm:pt modelId="{6E3D1476-A3BB-4E1D-B851-708A1DD61A63}">
      <dgm:prSet phldrT="[Текст]" custT="1"/>
      <dgm:spPr/>
      <dgm:t>
        <a:bodyPr/>
        <a:lstStyle/>
        <a:p>
          <a:r>
            <a:rPr 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75% родителей считают, что их увлечение компьютером  не могут негативно сказываться на развитии ребёнка</a:t>
          </a:r>
          <a:endParaRPr lang="ru-RU" sz="18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110858-0E1F-44FD-B4B1-65570B8927F4}" type="parTrans" cxnId="{5D219372-5443-45E3-A1C8-3FBF6236A0C0}">
      <dgm:prSet/>
      <dgm:spPr/>
      <dgm:t>
        <a:bodyPr/>
        <a:lstStyle/>
        <a:p>
          <a:endParaRPr lang="ru-RU"/>
        </a:p>
      </dgm:t>
    </dgm:pt>
    <dgm:pt modelId="{F75D8478-C9B1-4747-BC5C-4D6F5D12A15C}" type="sibTrans" cxnId="{5D219372-5443-45E3-A1C8-3FBF6236A0C0}">
      <dgm:prSet/>
      <dgm:spPr/>
      <dgm:t>
        <a:bodyPr/>
        <a:lstStyle/>
        <a:p>
          <a:endParaRPr lang="ru-RU"/>
        </a:p>
      </dgm:t>
    </dgm:pt>
    <dgm:pt modelId="{2F0ADA1D-CAA9-4E5F-9DCA-558AA039DF07}">
      <dgm:prSet custT="1"/>
      <dgm:spPr/>
      <dgm:t>
        <a:bodyPr/>
        <a:lstStyle/>
        <a:p>
          <a:r>
            <a:rPr 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21% детей проводят за компьютером более 2 ч. в день, </a:t>
          </a:r>
          <a:endParaRPr lang="ru-RU" sz="18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874794D-82E2-4D1C-BEE3-622A0EA65891}" type="parTrans" cxnId="{CD61B951-3F32-40D5-981F-7908655D9FE4}">
      <dgm:prSet/>
      <dgm:spPr/>
      <dgm:t>
        <a:bodyPr/>
        <a:lstStyle/>
        <a:p>
          <a:endParaRPr lang="ru-RU"/>
        </a:p>
      </dgm:t>
    </dgm:pt>
    <dgm:pt modelId="{977AEA02-BA9B-4DFE-ADB3-D7B0E1CBCA21}" type="sibTrans" cxnId="{CD61B951-3F32-40D5-981F-7908655D9FE4}">
      <dgm:prSet/>
      <dgm:spPr/>
      <dgm:t>
        <a:bodyPr/>
        <a:lstStyle/>
        <a:p>
          <a:endParaRPr lang="ru-RU"/>
        </a:p>
      </dgm:t>
    </dgm:pt>
    <dgm:pt modelId="{5698DAF3-5CBB-4017-A547-A44C999ADEE0}">
      <dgm:prSet custT="1"/>
      <dgm:spPr/>
      <dgm:t>
        <a:bodyPr/>
        <a:lstStyle/>
        <a:p>
          <a:r>
            <a:rPr 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70 % детей 5-7 лет отдают предпочтение мультфильмам с элементами жестокости, искажёнными картинами мира </a:t>
          </a:r>
          <a:endParaRPr lang="ru-RU" sz="18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5784135-E1D0-4D77-879C-78FFD6D800AF}" type="parTrans" cxnId="{40C15178-5109-4C85-B7DF-37CCCF573F1C}">
      <dgm:prSet/>
      <dgm:spPr/>
      <dgm:t>
        <a:bodyPr/>
        <a:lstStyle/>
        <a:p>
          <a:endParaRPr lang="ru-RU"/>
        </a:p>
      </dgm:t>
    </dgm:pt>
    <dgm:pt modelId="{AA9E0AD6-661C-41EB-A23E-2048832DA42D}" type="sibTrans" cxnId="{40C15178-5109-4C85-B7DF-37CCCF573F1C}">
      <dgm:prSet/>
      <dgm:spPr/>
      <dgm:t>
        <a:bodyPr/>
        <a:lstStyle/>
        <a:p>
          <a:endParaRPr lang="ru-RU"/>
        </a:p>
      </dgm:t>
    </dgm:pt>
    <dgm:pt modelId="{83BECA45-B487-4743-9072-D50D3A41594A}">
      <dgm:prSet custT="1"/>
      <dgm:spPr/>
      <dgm:t>
        <a:bodyPr/>
        <a:lstStyle/>
        <a:p>
          <a:r>
            <a:rPr 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46 % родителей никогда не задумывались о мерах информационной безопасности детей</a:t>
          </a:r>
          <a:endParaRPr lang="ru-RU" sz="18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4577935-486F-4836-9F89-B3B386AF84C4}" type="parTrans" cxnId="{6D8BF4DD-4645-4FD9-A8BC-43F6323F9BF0}">
      <dgm:prSet/>
      <dgm:spPr/>
      <dgm:t>
        <a:bodyPr/>
        <a:lstStyle/>
        <a:p>
          <a:endParaRPr lang="ru-RU"/>
        </a:p>
      </dgm:t>
    </dgm:pt>
    <dgm:pt modelId="{0E404B0A-943A-4B40-8410-0E8478DBF4AE}" type="sibTrans" cxnId="{6D8BF4DD-4645-4FD9-A8BC-43F6323F9BF0}">
      <dgm:prSet/>
      <dgm:spPr/>
      <dgm:t>
        <a:bodyPr/>
        <a:lstStyle/>
        <a:p>
          <a:endParaRPr lang="ru-RU"/>
        </a:p>
      </dgm:t>
    </dgm:pt>
    <dgm:pt modelId="{6E4DA486-C35D-48AE-B864-09549305EF78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Недостаточное  количество педагогических практик </a:t>
          </a:r>
        </a:p>
        <a:p>
          <a:pPr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C4F2E25-EB5A-4BA8-9F1F-F3D97623DD7F}" type="parTrans" cxnId="{923829CA-203A-4935-B199-C7890082572A}">
      <dgm:prSet/>
      <dgm:spPr/>
      <dgm:t>
        <a:bodyPr/>
        <a:lstStyle/>
        <a:p>
          <a:endParaRPr lang="ru-RU"/>
        </a:p>
      </dgm:t>
    </dgm:pt>
    <dgm:pt modelId="{CC93D9ED-584A-4F46-8DB4-4CB4BCEE784C}" type="sibTrans" cxnId="{923829CA-203A-4935-B199-C7890082572A}">
      <dgm:prSet/>
      <dgm:spPr/>
      <dgm:t>
        <a:bodyPr/>
        <a:lstStyle/>
        <a:p>
          <a:endParaRPr lang="ru-RU"/>
        </a:p>
      </dgm:t>
    </dgm:pt>
    <dgm:pt modelId="{F5246ADF-35A1-4D7C-B0AA-125A7720A10C}">
      <dgm:prSet custT="1"/>
      <dgm:spPr/>
      <dgm:t>
        <a:bodyPr/>
        <a:lstStyle/>
        <a:p>
          <a:r>
            <a: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недостаточное количество апробируемых материалов</a:t>
          </a:r>
          <a:endParaRPr lang="ru-RU" sz="20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94372CA-5460-4E95-B827-69E1986A5FE2}" type="parTrans" cxnId="{257CD1CB-E267-4735-B34C-B6A8D6A211AA}">
      <dgm:prSet/>
      <dgm:spPr/>
      <dgm:t>
        <a:bodyPr/>
        <a:lstStyle/>
        <a:p>
          <a:endParaRPr lang="ru-RU"/>
        </a:p>
      </dgm:t>
    </dgm:pt>
    <dgm:pt modelId="{5468C136-6105-4EAF-B07D-6E45A7667DBA}" type="sibTrans" cxnId="{257CD1CB-E267-4735-B34C-B6A8D6A211AA}">
      <dgm:prSet/>
      <dgm:spPr/>
      <dgm:t>
        <a:bodyPr/>
        <a:lstStyle/>
        <a:p>
          <a:endParaRPr lang="ru-RU"/>
        </a:p>
      </dgm:t>
    </dgm:pt>
    <dgm:pt modelId="{15CB03BF-2410-4239-AB23-9274E4EA2A27}" type="pres">
      <dgm:prSet presAssocID="{B712267B-90FF-4CF7-87D9-997671CD8623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A50C3B7-4581-4A0B-A5A4-DC0FC356054C}" type="pres">
      <dgm:prSet presAssocID="{1153DD46-2D61-4E80-A0F0-66C5DABA22BE}" presName="linNode" presStyleCnt="0"/>
      <dgm:spPr/>
      <dgm:t>
        <a:bodyPr/>
        <a:lstStyle/>
        <a:p>
          <a:endParaRPr lang="ru-RU"/>
        </a:p>
      </dgm:t>
    </dgm:pt>
    <dgm:pt modelId="{D4A3BF94-1381-428D-B548-E23A2F298FDA}" type="pres">
      <dgm:prSet presAssocID="{1153DD46-2D61-4E80-A0F0-66C5DABA22BE}" presName="parentShp" presStyleLbl="node1" presStyleIdx="0" presStyleCnt="3" custScaleX="90244" custScaleY="270608" custLinFactY="18683" custLinFactNeighborX="181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474891-2E64-47CD-9AFE-D00498FC88AB}" type="pres">
      <dgm:prSet presAssocID="{1153DD46-2D61-4E80-A0F0-66C5DABA22BE}" presName="childShp" presStyleLbl="bgAccFollowNode1" presStyleIdx="0" presStyleCnt="3" custScaleY="447446" custLinFactNeighborX="5000" custLinFactNeighborY="827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F89126-63F9-4797-A630-C051C627759B}" type="pres">
      <dgm:prSet presAssocID="{36B021E8-6C1D-4CB7-A10A-9E47F183137D}" presName="spacing" presStyleCnt="0"/>
      <dgm:spPr/>
      <dgm:t>
        <a:bodyPr/>
        <a:lstStyle/>
        <a:p>
          <a:endParaRPr lang="ru-RU"/>
        </a:p>
      </dgm:t>
    </dgm:pt>
    <dgm:pt modelId="{4F475C1C-642D-4BD5-84AA-C661CCA0F734}" type="pres">
      <dgm:prSet presAssocID="{6E4DA486-C35D-48AE-B864-09549305EF78}" presName="linNode" presStyleCnt="0"/>
      <dgm:spPr/>
      <dgm:t>
        <a:bodyPr/>
        <a:lstStyle/>
        <a:p>
          <a:endParaRPr lang="ru-RU"/>
        </a:p>
      </dgm:t>
    </dgm:pt>
    <dgm:pt modelId="{5198FF29-32D4-4E02-9304-88990ECA6461}" type="pres">
      <dgm:prSet presAssocID="{6E4DA486-C35D-48AE-B864-09549305EF78}" presName="parentShp" presStyleLbl="node1" presStyleIdx="1" presStyleCnt="3" custScaleY="306377" custLinFactNeighborX="-773" custLinFactNeighborY="535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F08026-ABBD-4646-B047-11FBD023A505}" type="pres">
      <dgm:prSet presAssocID="{6E4DA486-C35D-48AE-B864-09549305EF78}" presName="childShp" presStyleLbl="bgAccFollowNode1" presStyleIdx="1" presStyleCnt="3" custScaleY="226172" custLinFactNeighborX="122" custLinFactNeighborY="410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737FD2-9D39-40E0-9F18-CB7A43C1BED5}" type="pres">
      <dgm:prSet presAssocID="{CC93D9ED-584A-4F46-8DB4-4CB4BCEE784C}" presName="spacing" presStyleCnt="0"/>
      <dgm:spPr/>
      <dgm:t>
        <a:bodyPr/>
        <a:lstStyle/>
        <a:p>
          <a:endParaRPr lang="ru-RU"/>
        </a:p>
      </dgm:t>
    </dgm:pt>
    <dgm:pt modelId="{9F140D34-3810-4BFE-8C16-7488A9EDFB06}" type="pres">
      <dgm:prSet presAssocID="{CD21C4FC-4852-4007-99D6-5046D80E9D13}" presName="linNode" presStyleCnt="0"/>
      <dgm:spPr/>
      <dgm:t>
        <a:bodyPr/>
        <a:lstStyle/>
        <a:p>
          <a:endParaRPr lang="ru-RU"/>
        </a:p>
      </dgm:t>
    </dgm:pt>
    <dgm:pt modelId="{3F60F94F-271F-43CD-AAFB-1874D08A0D16}" type="pres">
      <dgm:prSet presAssocID="{CD21C4FC-4852-4007-99D6-5046D80E9D13}" presName="parentShp" presStyleLbl="node1" presStyleIdx="2" presStyleCnt="3" custScaleX="90994" custScaleY="2482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DC022C-A460-417C-8384-FBCFC596707A}" type="pres">
      <dgm:prSet presAssocID="{CD21C4FC-4852-4007-99D6-5046D80E9D13}" presName="childShp" presStyleLbl="bgAccFollowNode1" presStyleIdx="2" presStyleCnt="3" custScaleX="100847" custScaleY="441460" custLinFactNeighborX="3990" custLinFactNeighborY="-4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83C5326-DE61-4EAF-983E-404CC27ADCF9}" srcId="{B712267B-90FF-4CF7-87D9-997671CD8623}" destId="{1153DD46-2D61-4E80-A0F0-66C5DABA22BE}" srcOrd="0" destOrd="0" parTransId="{0B5AE450-A90F-46F1-A07C-B85E0D9EF361}" sibTransId="{36B021E8-6C1D-4CB7-A10A-9E47F183137D}"/>
    <dgm:cxn modelId="{3F0331B5-D86D-41D1-B9BA-6EE9221517E5}" type="presOf" srcId="{5698DAF3-5CBB-4017-A547-A44C999ADEE0}" destId="{69474891-2E64-47CD-9AFE-D00498FC88AB}" srcOrd="0" destOrd="2" presId="urn:microsoft.com/office/officeart/2005/8/layout/vList6"/>
    <dgm:cxn modelId="{1AD33541-6563-454C-A391-E30D39C4F234}" type="presOf" srcId="{6E4DA486-C35D-48AE-B864-09549305EF78}" destId="{5198FF29-32D4-4E02-9304-88990ECA6461}" srcOrd="0" destOrd="0" presId="urn:microsoft.com/office/officeart/2005/8/layout/vList6"/>
    <dgm:cxn modelId="{15B2FACE-B835-43E2-915A-74A35B276D7F}" type="presOf" srcId="{83BECA45-B487-4743-9072-D50D3A41594A}" destId="{D8DC022C-A460-417C-8384-FBCFC596707A}" srcOrd="0" destOrd="1" presId="urn:microsoft.com/office/officeart/2005/8/layout/vList6"/>
    <dgm:cxn modelId="{40C15178-5109-4C85-B7DF-37CCCF573F1C}" srcId="{1153DD46-2D61-4E80-A0F0-66C5DABA22BE}" destId="{5698DAF3-5CBB-4017-A547-A44C999ADEE0}" srcOrd="2" destOrd="0" parTransId="{15784135-E1D0-4D77-879C-78FFD6D800AF}" sibTransId="{AA9E0AD6-661C-41EB-A23E-2048832DA42D}"/>
    <dgm:cxn modelId="{5D219372-5443-45E3-A1C8-3FBF6236A0C0}" srcId="{CD21C4FC-4852-4007-99D6-5046D80E9D13}" destId="{6E3D1476-A3BB-4E1D-B851-708A1DD61A63}" srcOrd="0" destOrd="0" parTransId="{9F110858-0E1F-44FD-B4B1-65570B8927F4}" sibTransId="{F75D8478-C9B1-4747-BC5C-4D6F5D12A15C}"/>
    <dgm:cxn modelId="{9BB461D8-C5BD-4993-A2C6-2169804B48DD}" srcId="{B712267B-90FF-4CF7-87D9-997671CD8623}" destId="{CD21C4FC-4852-4007-99D6-5046D80E9D13}" srcOrd="2" destOrd="0" parTransId="{8BBCCACC-AF0B-4305-8E60-EB71AAD88027}" sibTransId="{DA2C40D1-568F-4E3C-9AA9-A2A719FCE1EA}"/>
    <dgm:cxn modelId="{B3D0B439-66FB-4833-9919-86D3606ED29B}" type="presOf" srcId="{F5246ADF-35A1-4D7C-B0AA-125A7720A10C}" destId="{48F08026-ABBD-4646-B047-11FBD023A505}" srcOrd="0" destOrd="0" presId="urn:microsoft.com/office/officeart/2005/8/layout/vList6"/>
    <dgm:cxn modelId="{6D8BF4DD-4645-4FD9-A8BC-43F6323F9BF0}" srcId="{CD21C4FC-4852-4007-99D6-5046D80E9D13}" destId="{83BECA45-B487-4743-9072-D50D3A41594A}" srcOrd="1" destOrd="0" parTransId="{94577935-486F-4836-9F89-B3B386AF84C4}" sibTransId="{0E404B0A-943A-4B40-8410-0E8478DBF4AE}"/>
    <dgm:cxn modelId="{923829CA-203A-4935-B199-C7890082572A}" srcId="{B712267B-90FF-4CF7-87D9-997671CD8623}" destId="{6E4DA486-C35D-48AE-B864-09549305EF78}" srcOrd="1" destOrd="0" parTransId="{AC4F2E25-EB5A-4BA8-9F1F-F3D97623DD7F}" sibTransId="{CC93D9ED-584A-4F46-8DB4-4CB4BCEE784C}"/>
    <dgm:cxn modelId="{18BBA2C0-D753-47A8-9551-E0BF258C02F9}" type="presOf" srcId="{B712267B-90FF-4CF7-87D9-997671CD8623}" destId="{15CB03BF-2410-4239-AB23-9274E4EA2A27}" srcOrd="0" destOrd="0" presId="urn:microsoft.com/office/officeart/2005/8/layout/vList6"/>
    <dgm:cxn modelId="{F00317A8-DBC4-49DB-A4A1-6AAC13FB4083}" type="presOf" srcId="{CD21C4FC-4852-4007-99D6-5046D80E9D13}" destId="{3F60F94F-271F-43CD-AAFB-1874D08A0D16}" srcOrd="0" destOrd="0" presId="urn:microsoft.com/office/officeart/2005/8/layout/vList6"/>
    <dgm:cxn modelId="{CD61B951-3F32-40D5-981F-7908655D9FE4}" srcId="{1153DD46-2D61-4E80-A0F0-66C5DABA22BE}" destId="{2F0ADA1D-CAA9-4E5F-9DCA-558AA039DF07}" srcOrd="1" destOrd="0" parTransId="{4874794D-82E2-4D1C-BEE3-622A0EA65891}" sibTransId="{977AEA02-BA9B-4DFE-ADB3-D7B0E1CBCA21}"/>
    <dgm:cxn modelId="{9F2C1B1F-9890-41C7-95A3-39F70511B1C4}" srcId="{1153DD46-2D61-4E80-A0F0-66C5DABA22BE}" destId="{B0640F3A-18E4-4DD1-B6C3-A5D920BD12BF}" srcOrd="0" destOrd="0" parTransId="{973466A5-E2AF-4D90-AAC0-EF55EDE06930}" sibTransId="{8D7CDF0E-48B1-40E9-A944-B19655568A77}"/>
    <dgm:cxn modelId="{257CD1CB-E267-4735-B34C-B6A8D6A211AA}" srcId="{6E4DA486-C35D-48AE-B864-09549305EF78}" destId="{F5246ADF-35A1-4D7C-B0AA-125A7720A10C}" srcOrd="0" destOrd="0" parTransId="{E94372CA-5460-4E95-B827-69E1986A5FE2}" sibTransId="{5468C136-6105-4EAF-B07D-6E45A7667DBA}"/>
    <dgm:cxn modelId="{54F94925-2D5A-4499-B649-FEE23423AAB2}" type="presOf" srcId="{2F0ADA1D-CAA9-4E5F-9DCA-558AA039DF07}" destId="{69474891-2E64-47CD-9AFE-D00498FC88AB}" srcOrd="0" destOrd="1" presId="urn:microsoft.com/office/officeart/2005/8/layout/vList6"/>
    <dgm:cxn modelId="{1EDD10D8-ACDA-4C6D-840B-34FF757F271A}" type="presOf" srcId="{6E3D1476-A3BB-4E1D-B851-708A1DD61A63}" destId="{D8DC022C-A460-417C-8384-FBCFC596707A}" srcOrd="0" destOrd="0" presId="urn:microsoft.com/office/officeart/2005/8/layout/vList6"/>
    <dgm:cxn modelId="{AEB8CA27-0527-40CC-B153-4604AF173118}" type="presOf" srcId="{1153DD46-2D61-4E80-A0F0-66C5DABA22BE}" destId="{D4A3BF94-1381-428D-B548-E23A2F298FDA}" srcOrd="0" destOrd="0" presId="urn:microsoft.com/office/officeart/2005/8/layout/vList6"/>
    <dgm:cxn modelId="{7A3BD8ED-9F1A-4A0D-9539-1C0D395C0210}" type="presOf" srcId="{B0640F3A-18E4-4DD1-B6C3-A5D920BD12BF}" destId="{69474891-2E64-47CD-9AFE-D00498FC88AB}" srcOrd="0" destOrd="0" presId="urn:microsoft.com/office/officeart/2005/8/layout/vList6"/>
    <dgm:cxn modelId="{2E5DFF5A-7395-40BE-84AB-07EC341FD03F}" type="presParOf" srcId="{15CB03BF-2410-4239-AB23-9274E4EA2A27}" destId="{BA50C3B7-4581-4A0B-A5A4-DC0FC356054C}" srcOrd="0" destOrd="0" presId="urn:microsoft.com/office/officeart/2005/8/layout/vList6"/>
    <dgm:cxn modelId="{851F3AB4-5715-4250-9C9C-B7485D99C36A}" type="presParOf" srcId="{BA50C3B7-4581-4A0B-A5A4-DC0FC356054C}" destId="{D4A3BF94-1381-428D-B548-E23A2F298FDA}" srcOrd="0" destOrd="0" presId="urn:microsoft.com/office/officeart/2005/8/layout/vList6"/>
    <dgm:cxn modelId="{8A80E5DB-2EB3-49E5-BFD3-3E886F5C63BB}" type="presParOf" srcId="{BA50C3B7-4581-4A0B-A5A4-DC0FC356054C}" destId="{69474891-2E64-47CD-9AFE-D00498FC88AB}" srcOrd="1" destOrd="0" presId="urn:microsoft.com/office/officeart/2005/8/layout/vList6"/>
    <dgm:cxn modelId="{75E392EC-99CE-4A0B-AC31-E36184EFA02E}" type="presParOf" srcId="{15CB03BF-2410-4239-AB23-9274E4EA2A27}" destId="{56F89126-63F9-4797-A630-C051C627759B}" srcOrd="1" destOrd="0" presId="urn:microsoft.com/office/officeart/2005/8/layout/vList6"/>
    <dgm:cxn modelId="{39DA685F-8ED5-4811-B8A1-460102203406}" type="presParOf" srcId="{15CB03BF-2410-4239-AB23-9274E4EA2A27}" destId="{4F475C1C-642D-4BD5-84AA-C661CCA0F734}" srcOrd="2" destOrd="0" presId="urn:microsoft.com/office/officeart/2005/8/layout/vList6"/>
    <dgm:cxn modelId="{C863A7B5-ED23-4956-83D9-1D65E82B0BE4}" type="presParOf" srcId="{4F475C1C-642D-4BD5-84AA-C661CCA0F734}" destId="{5198FF29-32D4-4E02-9304-88990ECA6461}" srcOrd="0" destOrd="0" presId="urn:microsoft.com/office/officeart/2005/8/layout/vList6"/>
    <dgm:cxn modelId="{43709839-FBCE-4235-83CC-2F5D9743D51A}" type="presParOf" srcId="{4F475C1C-642D-4BD5-84AA-C661CCA0F734}" destId="{48F08026-ABBD-4646-B047-11FBD023A505}" srcOrd="1" destOrd="0" presId="urn:microsoft.com/office/officeart/2005/8/layout/vList6"/>
    <dgm:cxn modelId="{5AAB3A67-C8B0-4E77-B248-1A9826A373CB}" type="presParOf" srcId="{15CB03BF-2410-4239-AB23-9274E4EA2A27}" destId="{70737FD2-9D39-40E0-9F18-CB7A43C1BED5}" srcOrd="3" destOrd="0" presId="urn:microsoft.com/office/officeart/2005/8/layout/vList6"/>
    <dgm:cxn modelId="{105F7393-748A-4780-836E-0681D43C457F}" type="presParOf" srcId="{15CB03BF-2410-4239-AB23-9274E4EA2A27}" destId="{9F140D34-3810-4BFE-8C16-7488A9EDFB06}" srcOrd="4" destOrd="0" presId="urn:microsoft.com/office/officeart/2005/8/layout/vList6"/>
    <dgm:cxn modelId="{395A08BC-C5F8-4219-91EB-B8DEE12E345E}" type="presParOf" srcId="{9F140D34-3810-4BFE-8C16-7488A9EDFB06}" destId="{3F60F94F-271F-43CD-AAFB-1874D08A0D16}" srcOrd="0" destOrd="0" presId="urn:microsoft.com/office/officeart/2005/8/layout/vList6"/>
    <dgm:cxn modelId="{6238F3C4-06BB-413A-9578-84FE4AC2248A}" type="presParOf" srcId="{9F140D34-3810-4BFE-8C16-7488A9EDFB06}" destId="{D8DC022C-A460-417C-8384-FBCFC596707A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7148647-35BE-4CE1-9173-7ABA487CD461}" type="doc">
      <dgm:prSet loTypeId="urn:microsoft.com/office/officeart/2008/layout/VerticalCurvedList" loCatId="list" qsTypeId="urn:microsoft.com/office/officeart/2005/8/quickstyle/simple3" qsCatId="simple" csTypeId="urn:microsoft.com/office/officeart/2005/8/colors/accent6_4" csCatId="accent6" phldr="1"/>
      <dgm:spPr/>
      <dgm:t>
        <a:bodyPr/>
        <a:lstStyle/>
        <a:p>
          <a:endParaRPr lang="ru-RU"/>
        </a:p>
      </dgm:t>
    </dgm:pt>
    <dgm:pt modelId="{6FA6A722-B9CF-472A-9B27-0DCD980D5B2D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Привлечь родителей к активному содействию в вопросах формирования у детей «информационного иммунитета»</a:t>
          </a:r>
          <a:endParaRPr lang="ru-RU" sz="20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6C95B99-76DE-440F-87D7-49EE3BE6FA80}" type="parTrans" cxnId="{AFDF26AE-166E-4C63-9902-E661A61CF692}">
      <dgm:prSet/>
      <dgm:spPr/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74C7607A-FC20-46EB-B23D-3B822B0ACF6E}" type="sibTrans" cxnId="{AFDF26AE-166E-4C63-9902-E661A61CF692}">
      <dgm:prSet/>
      <dgm:spPr/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962C6E79-5717-41FF-9FDF-0A27DD118BEA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Разработать систему комплексного взаимодействия  участников образовательного процесса на основе </a:t>
          </a:r>
          <a:r>
            <a:rPr lang="ru-RU" sz="20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деятельностного</a:t>
          </a:r>
          <a:r>
            <a: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подхода</a:t>
          </a:r>
          <a:endParaRPr lang="ru-RU" sz="20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C73E12B-795F-49EB-82C8-E8D185B4F7CD}" type="parTrans" cxnId="{688669EA-BD3B-4067-BB23-372A3B5334D5}">
      <dgm:prSet/>
      <dgm:spPr/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5E31D716-263F-4FE3-B2A4-82A7C7821BED}" type="sibTrans" cxnId="{688669EA-BD3B-4067-BB23-372A3B5334D5}">
      <dgm:prSet/>
      <dgm:spPr/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93D45B94-36F4-4783-971A-97A4D9FAD0D2}">
      <dgm:prSet custT="1"/>
      <dgm:spPr/>
      <dgm:t>
        <a:bodyPr/>
        <a:lstStyle/>
        <a:p>
          <a:endParaRPr lang="ru-RU" sz="2000" b="1" dirty="0" smtClean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r>
            <a: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Систематизировать </a:t>
          </a:r>
          <a:r>
            <a: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 обобщить опыт работы по решению проблемы информационной защищённости воспитанников</a:t>
          </a:r>
        </a:p>
        <a:p>
          <a:endParaRPr lang="ru-RU" sz="20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1CFCD83-40ED-42EF-AD32-0EA12658C3C3}" type="parTrans" cxnId="{28DAF9FC-B852-4E04-A61F-104953AB9373}">
      <dgm:prSet/>
      <dgm:spPr/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CB50D556-C14A-4167-92AC-E90350717A7A}" type="sibTrans" cxnId="{28DAF9FC-B852-4E04-A61F-104953AB9373}">
      <dgm:prSet/>
      <dgm:spPr/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8CF36A14-AC22-4C47-9560-FEA426C89456}">
      <dgm:prSet custT="1"/>
      <dgm:spPr/>
      <dgm:t>
        <a:bodyPr/>
        <a:lstStyle/>
        <a:p>
          <a:pPr algn="l"/>
          <a:r>
            <a: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Разработать </a:t>
          </a:r>
          <a:r>
            <a: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	рекомендации 	для </a:t>
          </a:r>
          <a:r>
            <a: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педагогов</a:t>
          </a:r>
          <a:r>
            <a: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	по </a:t>
          </a:r>
          <a:r>
            <a: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безопасному </a:t>
          </a:r>
          <a:r>
            <a: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взаимодействию 	с </a:t>
          </a:r>
          <a:r>
            <a:rPr lang="ru-RU" sz="20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глобализированной</a:t>
          </a:r>
          <a:r>
            <a: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информационной средой детей дошкольного возраста</a:t>
          </a:r>
          <a:endParaRPr lang="ru-RU" sz="20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9D53A34-C6C2-4E83-AC84-893582D181BD}" type="parTrans" cxnId="{862F6D0E-0570-46A1-98B5-EC285BD2338A}">
      <dgm:prSet/>
      <dgm:spPr/>
      <dgm:t>
        <a:bodyPr/>
        <a:lstStyle/>
        <a:p>
          <a:endParaRPr lang="ru-RU"/>
        </a:p>
      </dgm:t>
    </dgm:pt>
    <dgm:pt modelId="{3D69DA07-D1B5-4950-AB1F-CBE6B30517D0}" type="sibTrans" cxnId="{862F6D0E-0570-46A1-98B5-EC285BD2338A}">
      <dgm:prSet/>
      <dgm:spPr/>
      <dgm:t>
        <a:bodyPr/>
        <a:lstStyle/>
        <a:p>
          <a:endParaRPr lang="ru-RU"/>
        </a:p>
      </dgm:t>
    </dgm:pt>
    <dgm:pt modelId="{53DA2050-7126-4A89-A780-56E7912F8374}" type="pres">
      <dgm:prSet presAssocID="{37148647-35BE-4CE1-9173-7ABA487CD461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FF05C5FA-AAD8-4783-A754-E27E9FD6C680}" type="pres">
      <dgm:prSet presAssocID="{37148647-35BE-4CE1-9173-7ABA487CD461}" presName="Name1" presStyleCnt="0"/>
      <dgm:spPr/>
      <dgm:t>
        <a:bodyPr/>
        <a:lstStyle/>
        <a:p>
          <a:endParaRPr lang="ru-RU"/>
        </a:p>
      </dgm:t>
    </dgm:pt>
    <dgm:pt modelId="{0FA13C40-BAE3-47B6-B0E1-93743097DFAB}" type="pres">
      <dgm:prSet presAssocID="{37148647-35BE-4CE1-9173-7ABA487CD461}" presName="cycle" presStyleCnt="0"/>
      <dgm:spPr/>
      <dgm:t>
        <a:bodyPr/>
        <a:lstStyle/>
        <a:p>
          <a:endParaRPr lang="ru-RU"/>
        </a:p>
      </dgm:t>
    </dgm:pt>
    <dgm:pt modelId="{18FD32CD-905A-4EA5-B3AB-2AA8C14BE303}" type="pres">
      <dgm:prSet presAssocID="{37148647-35BE-4CE1-9173-7ABA487CD461}" presName="srcNode" presStyleLbl="node1" presStyleIdx="0" presStyleCnt="4"/>
      <dgm:spPr/>
      <dgm:t>
        <a:bodyPr/>
        <a:lstStyle/>
        <a:p>
          <a:endParaRPr lang="ru-RU"/>
        </a:p>
      </dgm:t>
    </dgm:pt>
    <dgm:pt modelId="{4CEACF75-9D49-485E-AC20-21FA6E61F92C}" type="pres">
      <dgm:prSet presAssocID="{37148647-35BE-4CE1-9173-7ABA487CD461}" presName="conn" presStyleLbl="parChTrans1D2" presStyleIdx="0" presStyleCnt="1"/>
      <dgm:spPr/>
      <dgm:t>
        <a:bodyPr/>
        <a:lstStyle/>
        <a:p>
          <a:endParaRPr lang="ru-RU"/>
        </a:p>
      </dgm:t>
    </dgm:pt>
    <dgm:pt modelId="{6EB91D73-0F5F-454C-921E-51197550BB09}" type="pres">
      <dgm:prSet presAssocID="{37148647-35BE-4CE1-9173-7ABA487CD461}" presName="extraNode" presStyleLbl="node1" presStyleIdx="0" presStyleCnt="4"/>
      <dgm:spPr/>
      <dgm:t>
        <a:bodyPr/>
        <a:lstStyle/>
        <a:p>
          <a:endParaRPr lang="ru-RU"/>
        </a:p>
      </dgm:t>
    </dgm:pt>
    <dgm:pt modelId="{CA32D418-688F-4653-8EB1-ABFB2C81D0F4}" type="pres">
      <dgm:prSet presAssocID="{37148647-35BE-4CE1-9173-7ABA487CD461}" presName="dstNode" presStyleLbl="node1" presStyleIdx="0" presStyleCnt="4"/>
      <dgm:spPr/>
      <dgm:t>
        <a:bodyPr/>
        <a:lstStyle/>
        <a:p>
          <a:endParaRPr lang="ru-RU"/>
        </a:p>
      </dgm:t>
    </dgm:pt>
    <dgm:pt modelId="{3056DB46-FD47-4A7B-8195-22284ECBA6FD}" type="pres">
      <dgm:prSet presAssocID="{6FA6A722-B9CF-472A-9B27-0DCD980D5B2D}" presName="text_1" presStyleLbl="node1" presStyleIdx="0" presStyleCnt="4" custScaleX="87681" custLinFactY="42195" custLinFactNeighborX="5588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0EF728-E3AB-4194-8B54-EAFFC7484ACC}" type="pres">
      <dgm:prSet presAssocID="{6FA6A722-B9CF-472A-9B27-0DCD980D5B2D}" presName="accent_1" presStyleCnt="0"/>
      <dgm:spPr/>
      <dgm:t>
        <a:bodyPr/>
        <a:lstStyle/>
        <a:p>
          <a:endParaRPr lang="ru-RU"/>
        </a:p>
      </dgm:t>
    </dgm:pt>
    <dgm:pt modelId="{B5B994F2-26B0-472B-A317-67E4802DF007}" type="pres">
      <dgm:prSet presAssocID="{6FA6A722-B9CF-472A-9B27-0DCD980D5B2D}" presName="accentRepeatNode" presStyleLbl="solidFgAcc1" presStyleIdx="0" presStyleCnt="4" custLinFactNeighborX="2970" custLinFactNeighborY="8510"/>
      <dgm:spPr/>
      <dgm:t>
        <a:bodyPr/>
        <a:lstStyle/>
        <a:p>
          <a:endParaRPr lang="ru-RU"/>
        </a:p>
      </dgm:t>
    </dgm:pt>
    <dgm:pt modelId="{91210E24-F140-493B-80D0-43A471B9EA1D}" type="pres">
      <dgm:prSet presAssocID="{962C6E79-5717-41FF-9FDF-0A27DD118BEA}" presName="text_2" presStyleLbl="node1" presStyleIdx="1" presStyleCnt="4" custScaleX="100000" custLinFactY="-33069" custLinFactNeighborX="2698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3F71EA-DAF2-4EFC-B7F2-D30F47C39E10}" type="pres">
      <dgm:prSet presAssocID="{962C6E79-5717-41FF-9FDF-0A27DD118BEA}" presName="accent_2" presStyleCnt="0"/>
      <dgm:spPr/>
      <dgm:t>
        <a:bodyPr/>
        <a:lstStyle/>
        <a:p>
          <a:endParaRPr lang="ru-RU"/>
        </a:p>
      </dgm:t>
    </dgm:pt>
    <dgm:pt modelId="{5F92D58B-55F8-4FBE-8C29-38E415CA251E}" type="pres">
      <dgm:prSet presAssocID="{962C6E79-5717-41FF-9FDF-0A27DD118BEA}" presName="accentRepeatNode" presStyleLbl="solidFgAcc1" presStyleIdx="1" presStyleCnt="4"/>
      <dgm:spPr/>
      <dgm:t>
        <a:bodyPr/>
        <a:lstStyle/>
        <a:p>
          <a:endParaRPr lang="ru-RU"/>
        </a:p>
      </dgm:t>
    </dgm:pt>
    <dgm:pt modelId="{DFE40F1E-0F83-4BAD-B966-78AF51936504}" type="pres">
      <dgm:prSet presAssocID="{93D45B94-36F4-4783-971A-97A4D9FAD0D2}" presName="text_3" presStyleLbl="node1" presStyleIdx="2" presStyleCnt="4" custLinFactY="55238" custLinFactNeighborX="2698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657145-C6F8-46E3-A56D-164FC075161B}" type="pres">
      <dgm:prSet presAssocID="{93D45B94-36F4-4783-971A-97A4D9FAD0D2}" presName="accent_3" presStyleCnt="0"/>
      <dgm:spPr/>
      <dgm:t>
        <a:bodyPr/>
        <a:lstStyle/>
        <a:p>
          <a:endParaRPr lang="ru-RU"/>
        </a:p>
      </dgm:t>
    </dgm:pt>
    <dgm:pt modelId="{C80F5102-F97F-4011-8F04-100C887A8637}" type="pres">
      <dgm:prSet presAssocID="{93D45B94-36F4-4783-971A-97A4D9FAD0D2}" presName="accentRepeatNode" presStyleLbl="solidFgAcc1" presStyleIdx="2" presStyleCnt="4"/>
      <dgm:spPr/>
      <dgm:t>
        <a:bodyPr/>
        <a:lstStyle/>
        <a:p>
          <a:endParaRPr lang="ru-RU"/>
        </a:p>
      </dgm:t>
    </dgm:pt>
    <dgm:pt modelId="{C5F1DBD9-4632-4452-BB9C-4DB7B7112B2B}" type="pres">
      <dgm:prSet presAssocID="{8CF36A14-AC22-4C47-9560-FEA426C89456}" presName="text_4" presStyleLbl="node1" presStyleIdx="3" presStyleCnt="4" custScaleX="84161" custScaleY="113914" custLinFactY="-43491" custLinFactNeighborX="6157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6B5EEC-2601-4D41-973F-2E3B706111CF}" type="pres">
      <dgm:prSet presAssocID="{8CF36A14-AC22-4C47-9560-FEA426C89456}" presName="accent_4" presStyleCnt="0"/>
      <dgm:spPr/>
    </dgm:pt>
    <dgm:pt modelId="{CC3A121B-986C-46A8-9F5A-39402A7E958F}" type="pres">
      <dgm:prSet presAssocID="{8CF36A14-AC22-4C47-9560-FEA426C89456}" presName="accentRepeatNode" presStyleLbl="solidFgAcc1" presStyleIdx="3" presStyleCnt="4"/>
      <dgm:spPr/>
    </dgm:pt>
  </dgm:ptLst>
  <dgm:cxnLst>
    <dgm:cxn modelId="{916A1C55-BAC1-4ACD-B065-48EFDE0C8795}" type="presOf" srcId="{962C6E79-5717-41FF-9FDF-0A27DD118BEA}" destId="{91210E24-F140-493B-80D0-43A471B9EA1D}" srcOrd="0" destOrd="0" presId="urn:microsoft.com/office/officeart/2008/layout/VerticalCurvedList"/>
    <dgm:cxn modelId="{4E50B418-8930-45D5-A6C0-E9177333FFBC}" type="presOf" srcId="{8CF36A14-AC22-4C47-9560-FEA426C89456}" destId="{C5F1DBD9-4632-4452-BB9C-4DB7B7112B2B}" srcOrd="0" destOrd="0" presId="urn:microsoft.com/office/officeart/2008/layout/VerticalCurvedList"/>
    <dgm:cxn modelId="{21CBDEF3-0B24-4B7A-8DF5-5605A9EF62B3}" type="presOf" srcId="{74C7607A-FC20-46EB-B23D-3B822B0ACF6E}" destId="{4CEACF75-9D49-485E-AC20-21FA6E61F92C}" srcOrd="0" destOrd="0" presId="urn:microsoft.com/office/officeart/2008/layout/VerticalCurvedList"/>
    <dgm:cxn modelId="{28DAF9FC-B852-4E04-A61F-104953AB9373}" srcId="{37148647-35BE-4CE1-9173-7ABA487CD461}" destId="{93D45B94-36F4-4783-971A-97A4D9FAD0D2}" srcOrd="2" destOrd="0" parTransId="{F1CFCD83-40ED-42EF-AD32-0EA12658C3C3}" sibTransId="{CB50D556-C14A-4167-92AC-E90350717A7A}"/>
    <dgm:cxn modelId="{0460A096-9B9A-4FDF-B289-D1DC7FD51DB3}" type="presOf" srcId="{93D45B94-36F4-4783-971A-97A4D9FAD0D2}" destId="{DFE40F1E-0F83-4BAD-B966-78AF51936504}" srcOrd="0" destOrd="0" presId="urn:microsoft.com/office/officeart/2008/layout/VerticalCurvedList"/>
    <dgm:cxn modelId="{04F0F35E-063F-4C0F-B5B2-C79A79C44925}" type="presOf" srcId="{37148647-35BE-4CE1-9173-7ABA487CD461}" destId="{53DA2050-7126-4A89-A780-56E7912F8374}" srcOrd="0" destOrd="0" presId="urn:microsoft.com/office/officeart/2008/layout/VerticalCurvedList"/>
    <dgm:cxn modelId="{AFDF26AE-166E-4C63-9902-E661A61CF692}" srcId="{37148647-35BE-4CE1-9173-7ABA487CD461}" destId="{6FA6A722-B9CF-472A-9B27-0DCD980D5B2D}" srcOrd="0" destOrd="0" parTransId="{66C95B99-76DE-440F-87D7-49EE3BE6FA80}" sibTransId="{74C7607A-FC20-46EB-B23D-3B822B0ACF6E}"/>
    <dgm:cxn modelId="{688669EA-BD3B-4067-BB23-372A3B5334D5}" srcId="{37148647-35BE-4CE1-9173-7ABA487CD461}" destId="{962C6E79-5717-41FF-9FDF-0A27DD118BEA}" srcOrd="1" destOrd="0" parTransId="{CC73E12B-795F-49EB-82C8-E8D185B4F7CD}" sibTransId="{5E31D716-263F-4FE3-B2A4-82A7C7821BED}"/>
    <dgm:cxn modelId="{862F6D0E-0570-46A1-98B5-EC285BD2338A}" srcId="{37148647-35BE-4CE1-9173-7ABA487CD461}" destId="{8CF36A14-AC22-4C47-9560-FEA426C89456}" srcOrd="3" destOrd="0" parTransId="{59D53A34-C6C2-4E83-AC84-893582D181BD}" sibTransId="{3D69DA07-D1B5-4950-AB1F-CBE6B30517D0}"/>
    <dgm:cxn modelId="{C8A171E9-EA3E-481D-9E6B-57194A8DBC49}" type="presOf" srcId="{6FA6A722-B9CF-472A-9B27-0DCD980D5B2D}" destId="{3056DB46-FD47-4A7B-8195-22284ECBA6FD}" srcOrd="0" destOrd="0" presId="urn:microsoft.com/office/officeart/2008/layout/VerticalCurvedList"/>
    <dgm:cxn modelId="{45FE384E-F16D-4829-A55B-57287FA585F0}" type="presParOf" srcId="{53DA2050-7126-4A89-A780-56E7912F8374}" destId="{FF05C5FA-AAD8-4783-A754-E27E9FD6C680}" srcOrd="0" destOrd="0" presId="urn:microsoft.com/office/officeart/2008/layout/VerticalCurvedList"/>
    <dgm:cxn modelId="{D7555B6F-FA4B-4177-9D49-2ECA95158003}" type="presParOf" srcId="{FF05C5FA-AAD8-4783-A754-E27E9FD6C680}" destId="{0FA13C40-BAE3-47B6-B0E1-93743097DFAB}" srcOrd="0" destOrd="0" presId="urn:microsoft.com/office/officeart/2008/layout/VerticalCurvedList"/>
    <dgm:cxn modelId="{7AD475EB-0F9D-4AB7-92BD-8B3672C1A383}" type="presParOf" srcId="{0FA13C40-BAE3-47B6-B0E1-93743097DFAB}" destId="{18FD32CD-905A-4EA5-B3AB-2AA8C14BE303}" srcOrd="0" destOrd="0" presId="urn:microsoft.com/office/officeart/2008/layout/VerticalCurvedList"/>
    <dgm:cxn modelId="{5AAF14F8-B98E-475B-8730-58E5124F2127}" type="presParOf" srcId="{0FA13C40-BAE3-47B6-B0E1-93743097DFAB}" destId="{4CEACF75-9D49-485E-AC20-21FA6E61F92C}" srcOrd="1" destOrd="0" presId="urn:microsoft.com/office/officeart/2008/layout/VerticalCurvedList"/>
    <dgm:cxn modelId="{6F7F5487-467C-4B0B-B7DF-5F04A17072F6}" type="presParOf" srcId="{0FA13C40-BAE3-47B6-B0E1-93743097DFAB}" destId="{6EB91D73-0F5F-454C-921E-51197550BB09}" srcOrd="2" destOrd="0" presId="urn:microsoft.com/office/officeart/2008/layout/VerticalCurvedList"/>
    <dgm:cxn modelId="{C7825B9B-35D4-42DB-9D60-97BA0800320D}" type="presParOf" srcId="{0FA13C40-BAE3-47B6-B0E1-93743097DFAB}" destId="{CA32D418-688F-4653-8EB1-ABFB2C81D0F4}" srcOrd="3" destOrd="0" presId="urn:microsoft.com/office/officeart/2008/layout/VerticalCurvedList"/>
    <dgm:cxn modelId="{0386F0C0-243B-4148-84B8-AE295E4251B7}" type="presParOf" srcId="{FF05C5FA-AAD8-4783-A754-E27E9FD6C680}" destId="{3056DB46-FD47-4A7B-8195-22284ECBA6FD}" srcOrd="1" destOrd="0" presId="urn:microsoft.com/office/officeart/2008/layout/VerticalCurvedList"/>
    <dgm:cxn modelId="{8407E650-F873-4F04-A364-4FCF5B271E32}" type="presParOf" srcId="{FF05C5FA-AAD8-4783-A754-E27E9FD6C680}" destId="{2D0EF728-E3AB-4194-8B54-EAFFC7484ACC}" srcOrd="2" destOrd="0" presId="urn:microsoft.com/office/officeart/2008/layout/VerticalCurvedList"/>
    <dgm:cxn modelId="{17F8D966-5E19-4549-806F-78D8373F7933}" type="presParOf" srcId="{2D0EF728-E3AB-4194-8B54-EAFFC7484ACC}" destId="{B5B994F2-26B0-472B-A317-67E4802DF007}" srcOrd="0" destOrd="0" presId="urn:microsoft.com/office/officeart/2008/layout/VerticalCurvedList"/>
    <dgm:cxn modelId="{1FAD4B0B-F59C-4466-B9DE-692F09BBAB2D}" type="presParOf" srcId="{FF05C5FA-AAD8-4783-A754-E27E9FD6C680}" destId="{91210E24-F140-493B-80D0-43A471B9EA1D}" srcOrd="3" destOrd="0" presId="urn:microsoft.com/office/officeart/2008/layout/VerticalCurvedList"/>
    <dgm:cxn modelId="{54E2A4FB-C6B6-4F31-BAB5-31BA02EFE420}" type="presParOf" srcId="{FF05C5FA-AAD8-4783-A754-E27E9FD6C680}" destId="{B43F71EA-DAF2-4EFC-B7F2-D30F47C39E10}" srcOrd="4" destOrd="0" presId="urn:microsoft.com/office/officeart/2008/layout/VerticalCurvedList"/>
    <dgm:cxn modelId="{A9EA36F3-B986-408A-BDD7-D4268BC819D7}" type="presParOf" srcId="{B43F71EA-DAF2-4EFC-B7F2-D30F47C39E10}" destId="{5F92D58B-55F8-4FBE-8C29-38E415CA251E}" srcOrd="0" destOrd="0" presId="urn:microsoft.com/office/officeart/2008/layout/VerticalCurvedList"/>
    <dgm:cxn modelId="{6562BF12-6B3B-471C-9C52-70D13E69081A}" type="presParOf" srcId="{FF05C5FA-AAD8-4783-A754-E27E9FD6C680}" destId="{DFE40F1E-0F83-4BAD-B966-78AF51936504}" srcOrd="5" destOrd="0" presId="urn:microsoft.com/office/officeart/2008/layout/VerticalCurvedList"/>
    <dgm:cxn modelId="{D53CBF3E-66AD-4827-8465-568EE0C5E025}" type="presParOf" srcId="{FF05C5FA-AAD8-4783-A754-E27E9FD6C680}" destId="{AD657145-C6F8-46E3-A56D-164FC075161B}" srcOrd="6" destOrd="0" presId="urn:microsoft.com/office/officeart/2008/layout/VerticalCurvedList"/>
    <dgm:cxn modelId="{1803E553-55B4-4D6C-B47C-6167D220CD91}" type="presParOf" srcId="{AD657145-C6F8-46E3-A56D-164FC075161B}" destId="{C80F5102-F97F-4011-8F04-100C887A8637}" srcOrd="0" destOrd="0" presId="urn:microsoft.com/office/officeart/2008/layout/VerticalCurvedList"/>
    <dgm:cxn modelId="{DA40F794-F094-4ACA-9A52-79BE8828515E}" type="presParOf" srcId="{FF05C5FA-AAD8-4783-A754-E27E9FD6C680}" destId="{C5F1DBD9-4632-4452-BB9C-4DB7B7112B2B}" srcOrd="7" destOrd="0" presId="urn:microsoft.com/office/officeart/2008/layout/VerticalCurvedList"/>
    <dgm:cxn modelId="{5A0502B4-4DC7-45C2-AB46-373333A99113}" type="presParOf" srcId="{FF05C5FA-AAD8-4783-A754-E27E9FD6C680}" destId="{4E6B5EEC-2601-4D41-973F-2E3B706111CF}" srcOrd="8" destOrd="0" presId="urn:microsoft.com/office/officeart/2008/layout/VerticalCurvedList"/>
    <dgm:cxn modelId="{DADCBAFB-172B-4FB9-95F3-779907A886B2}" type="presParOf" srcId="{4E6B5EEC-2601-4D41-973F-2E3B706111CF}" destId="{CC3A121B-986C-46A8-9F5A-39402A7E958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D1D9F17-BF48-4DD1-AEDD-94E001108800}" type="doc">
      <dgm:prSet loTypeId="urn:microsoft.com/office/officeart/2005/8/layout/cycle7" loCatId="cycle" qsTypeId="urn:microsoft.com/office/officeart/2005/8/quickstyle/simple4" qsCatId="simple" csTypeId="urn:microsoft.com/office/officeart/2005/8/colors/accent6_3" csCatId="accent6" phldr="1"/>
      <dgm:spPr/>
    </dgm:pt>
    <dgm:pt modelId="{C3C8E529-93B3-44BE-BB29-EF32CDDF994D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семьи воспитанников</a:t>
          </a:r>
          <a:endParaRPr lang="ru-RU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C57D47F-BBEB-41B5-A956-790A1178E27C}" type="parTrans" cxnId="{72D5931F-7E5E-4705-A153-56D38CA9F05B}">
      <dgm:prSet/>
      <dgm:spPr/>
      <dgm:t>
        <a:bodyPr/>
        <a:lstStyle/>
        <a:p>
          <a:endParaRPr lang="ru-RU"/>
        </a:p>
      </dgm:t>
    </dgm:pt>
    <dgm:pt modelId="{F24BCBDE-5D22-4B95-A13A-D366FE3E5711}" type="sibTrans" cxnId="{72D5931F-7E5E-4705-A153-56D38CA9F05B}">
      <dgm:prSet/>
      <dgm:spPr/>
      <dgm:t>
        <a:bodyPr/>
        <a:lstStyle/>
        <a:p>
          <a:endParaRPr lang="ru-RU"/>
        </a:p>
      </dgm:t>
    </dgm:pt>
    <dgm:pt modelId="{C2F09269-3ECB-40DB-AE95-204D3972CE5F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воспитанники</a:t>
          </a:r>
          <a:endParaRPr lang="ru-RU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9F7AF63-3B29-434D-8A9C-8338D8E88E18}" type="parTrans" cxnId="{CF8632A9-8016-4A29-84AE-5574C9E36EF1}">
      <dgm:prSet/>
      <dgm:spPr/>
      <dgm:t>
        <a:bodyPr/>
        <a:lstStyle/>
        <a:p>
          <a:endParaRPr lang="ru-RU"/>
        </a:p>
      </dgm:t>
    </dgm:pt>
    <dgm:pt modelId="{62896625-AA63-4BFF-93A2-6BE16C7E058B}" type="sibTrans" cxnId="{CF8632A9-8016-4A29-84AE-5574C9E36EF1}">
      <dgm:prSet/>
      <dgm:spPr/>
      <dgm:t>
        <a:bodyPr/>
        <a:lstStyle/>
        <a:p>
          <a:endParaRPr lang="ru-RU"/>
        </a:p>
      </dgm:t>
    </dgm:pt>
    <dgm:pt modelId="{616BD4C1-4918-4760-BBE3-AF6A7119866E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педагогические работники</a:t>
          </a:r>
          <a:endParaRPr lang="ru-RU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522B2EF-28A6-431B-8682-285974B3C6F7}" type="parTrans" cxnId="{05E503B8-C4B2-4B04-9FF4-3C30C3CB5665}">
      <dgm:prSet/>
      <dgm:spPr/>
      <dgm:t>
        <a:bodyPr/>
        <a:lstStyle/>
        <a:p>
          <a:endParaRPr lang="ru-RU"/>
        </a:p>
      </dgm:t>
    </dgm:pt>
    <dgm:pt modelId="{A73F50B1-F5ED-493C-8E12-B10C18B44B94}" type="sibTrans" cxnId="{05E503B8-C4B2-4B04-9FF4-3C30C3CB5665}">
      <dgm:prSet/>
      <dgm:spPr/>
      <dgm:t>
        <a:bodyPr/>
        <a:lstStyle/>
        <a:p>
          <a:endParaRPr lang="ru-RU"/>
        </a:p>
      </dgm:t>
    </dgm:pt>
    <dgm:pt modelId="{07BEC153-7A0D-4A21-B968-18C7104C5701}" type="pres">
      <dgm:prSet presAssocID="{7D1D9F17-BF48-4DD1-AEDD-94E001108800}" presName="Name0" presStyleCnt="0">
        <dgm:presLayoutVars>
          <dgm:dir/>
          <dgm:resizeHandles val="exact"/>
        </dgm:presLayoutVars>
      </dgm:prSet>
      <dgm:spPr/>
    </dgm:pt>
    <dgm:pt modelId="{59C54BAE-D9C8-48F6-B4A6-F22E2B4A1762}" type="pres">
      <dgm:prSet presAssocID="{C3C8E529-93B3-44BE-BB29-EF32CDDF994D}" presName="node" presStyleLbl="node1" presStyleIdx="0" presStyleCnt="3" custScaleX="131861" custRadScaleRad="109271" custRadScaleInc="18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A93425-1C10-4A4F-A07C-8F8871F61EE1}" type="pres">
      <dgm:prSet presAssocID="{F24BCBDE-5D22-4B95-A13A-D366FE3E5711}" presName="sibTrans" presStyleLbl="sibTrans2D1" presStyleIdx="0" presStyleCnt="3" custScaleX="172122" custLinFactX="56389" custLinFactNeighborX="100000" custLinFactNeighborY="6140"/>
      <dgm:spPr/>
      <dgm:t>
        <a:bodyPr/>
        <a:lstStyle/>
        <a:p>
          <a:endParaRPr lang="ru-RU"/>
        </a:p>
      </dgm:t>
    </dgm:pt>
    <dgm:pt modelId="{4A84E140-A82B-499B-92EE-E74E4EBD3A97}" type="pres">
      <dgm:prSet presAssocID="{F24BCBDE-5D22-4B95-A13A-D366FE3E5711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7CD5E5FE-33EE-4FCA-AEDF-8FF1AB92626F}" type="pres">
      <dgm:prSet presAssocID="{C2F09269-3ECB-40DB-AE95-204D3972CE5F}" presName="node" presStyleLbl="node1" presStyleIdx="1" presStyleCnt="3" custScaleX="1122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DA2D3B-63A8-446E-95B7-D93D79F888C3}" type="pres">
      <dgm:prSet presAssocID="{62896625-AA63-4BFF-93A2-6BE16C7E058B}" presName="sibTrans" presStyleLbl="sibTrans2D1" presStyleIdx="1" presStyleCnt="3"/>
      <dgm:spPr/>
      <dgm:t>
        <a:bodyPr/>
        <a:lstStyle/>
        <a:p>
          <a:endParaRPr lang="ru-RU"/>
        </a:p>
      </dgm:t>
    </dgm:pt>
    <dgm:pt modelId="{D80367C5-BB2E-4367-8E35-3F0FD97EDE9C}" type="pres">
      <dgm:prSet presAssocID="{62896625-AA63-4BFF-93A2-6BE16C7E058B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27DD0BD6-ED7A-47B3-8FE7-872E8AEEF5C5}" type="pres">
      <dgm:prSet presAssocID="{616BD4C1-4918-4760-BBE3-AF6A7119866E}" presName="node" presStyleLbl="node1" presStyleIdx="2" presStyleCnt="3" custScaleX="1244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3AF3F4-CC99-4AFA-BB5D-DCE8DED1792D}" type="pres">
      <dgm:prSet presAssocID="{A73F50B1-F5ED-493C-8E12-B10C18B44B94}" presName="sibTrans" presStyleLbl="sibTrans2D1" presStyleIdx="2" presStyleCnt="3" custScaleX="180295" custLinFactX="-69618" custLinFactNeighborX="-100000" custLinFactNeighborY="47351"/>
      <dgm:spPr/>
      <dgm:t>
        <a:bodyPr/>
        <a:lstStyle/>
        <a:p>
          <a:endParaRPr lang="ru-RU"/>
        </a:p>
      </dgm:t>
    </dgm:pt>
    <dgm:pt modelId="{0F178216-4A0D-4D53-9C41-6C96535B471B}" type="pres">
      <dgm:prSet presAssocID="{A73F50B1-F5ED-493C-8E12-B10C18B44B94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A52623B5-F034-4A16-99D8-022FCD5A63EA}" type="presOf" srcId="{F24BCBDE-5D22-4B95-A13A-D366FE3E5711}" destId="{A3A93425-1C10-4A4F-A07C-8F8871F61EE1}" srcOrd="0" destOrd="0" presId="urn:microsoft.com/office/officeart/2005/8/layout/cycle7"/>
    <dgm:cxn modelId="{D4FA09D4-B763-4535-8F05-0F3247202D15}" type="presOf" srcId="{C3C8E529-93B3-44BE-BB29-EF32CDDF994D}" destId="{59C54BAE-D9C8-48F6-B4A6-F22E2B4A1762}" srcOrd="0" destOrd="0" presId="urn:microsoft.com/office/officeart/2005/8/layout/cycle7"/>
    <dgm:cxn modelId="{531EDE2E-1AC9-4DD0-B861-2BF762EB2E8F}" type="presOf" srcId="{F24BCBDE-5D22-4B95-A13A-D366FE3E5711}" destId="{4A84E140-A82B-499B-92EE-E74E4EBD3A97}" srcOrd="1" destOrd="0" presId="urn:microsoft.com/office/officeart/2005/8/layout/cycle7"/>
    <dgm:cxn modelId="{84649E51-54B0-4915-BE8A-38872670C9F1}" type="presOf" srcId="{62896625-AA63-4BFF-93A2-6BE16C7E058B}" destId="{0EDA2D3B-63A8-446E-95B7-D93D79F888C3}" srcOrd="0" destOrd="0" presId="urn:microsoft.com/office/officeart/2005/8/layout/cycle7"/>
    <dgm:cxn modelId="{64B7F9C9-1FF7-4008-83AA-618AFCC03357}" type="presOf" srcId="{A73F50B1-F5ED-493C-8E12-B10C18B44B94}" destId="{FE3AF3F4-CC99-4AFA-BB5D-DCE8DED1792D}" srcOrd="0" destOrd="0" presId="urn:microsoft.com/office/officeart/2005/8/layout/cycle7"/>
    <dgm:cxn modelId="{D95343BF-E2C1-4C29-A9CB-CB80A3EDC721}" type="presOf" srcId="{7D1D9F17-BF48-4DD1-AEDD-94E001108800}" destId="{07BEC153-7A0D-4A21-B968-18C7104C5701}" srcOrd="0" destOrd="0" presId="urn:microsoft.com/office/officeart/2005/8/layout/cycle7"/>
    <dgm:cxn modelId="{CF8632A9-8016-4A29-84AE-5574C9E36EF1}" srcId="{7D1D9F17-BF48-4DD1-AEDD-94E001108800}" destId="{C2F09269-3ECB-40DB-AE95-204D3972CE5F}" srcOrd="1" destOrd="0" parTransId="{99F7AF63-3B29-434D-8A9C-8338D8E88E18}" sibTransId="{62896625-AA63-4BFF-93A2-6BE16C7E058B}"/>
    <dgm:cxn modelId="{DBD711E3-8E28-4F21-AE45-3D26A428F4E8}" type="presOf" srcId="{616BD4C1-4918-4760-BBE3-AF6A7119866E}" destId="{27DD0BD6-ED7A-47B3-8FE7-872E8AEEF5C5}" srcOrd="0" destOrd="0" presId="urn:microsoft.com/office/officeart/2005/8/layout/cycle7"/>
    <dgm:cxn modelId="{E8F1F683-B431-4E01-8740-5078AB1F08C9}" type="presOf" srcId="{A73F50B1-F5ED-493C-8E12-B10C18B44B94}" destId="{0F178216-4A0D-4D53-9C41-6C96535B471B}" srcOrd="1" destOrd="0" presId="urn:microsoft.com/office/officeart/2005/8/layout/cycle7"/>
    <dgm:cxn modelId="{2A58DBBC-64AF-414C-8B7D-78907232350C}" type="presOf" srcId="{62896625-AA63-4BFF-93A2-6BE16C7E058B}" destId="{D80367C5-BB2E-4367-8E35-3F0FD97EDE9C}" srcOrd="1" destOrd="0" presId="urn:microsoft.com/office/officeart/2005/8/layout/cycle7"/>
    <dgm:cxn modelId="{A04A09C6-080F-479C-9E08-0C6187F0ED05}" type="presOf" srcId="{C2F09269-3ECB-40DB-AE95-204D3972CE5F}" destId="{7CD5E5FE-33EE-4FCA-AEDF-8FF1AB92626F}" srcOrd="0" destOrd="0" presId="urn:microsoft.com/office/officeart/2005/8/layout/cycle7"/>
    <dgm:cxn modelId="{72D5931F-7E5E-4705-A153-56D38CA9F05B}" srcId="{7D1D9F17-BF48-4DD1-AEDD-94E001108800}" destId="{C3C8E529-93B3-44BE-BB29-EF32CDDF994D}" srcOrd="0" destOrd="0" parTransId="{1C57D47F-BBEB-41B5-A956-790A1178E27C}" sibTransId="{F24BCBDE-5D22-4B95-A13A-D366FE3E5711}"/>
    <dgm:cxn modelId="{05E503B8-C4B2-4B04-9FF4-3C30C3CB5665}" srcId="{7D1D9F17-BF48-4DD1-AEDD-94E001108800}" destId="{616BD4C1-4918-4760-BBE3-AF6A7119866E}" srcOrd="2" destOrd="0" parTransId="{0522B2EF-28A6-431B-8682-285974B3C6F7}" sibTransId="{A73F50B1-F5ED-493C-8E12-B10C18B44B94}"/>
    <dgm:cxn modelId="{8CF2A249-B7F5-40BF-B473-BD4EC74ADBD1}" type="presParOf" srcId="{07BEC153-7A0D-4A21-B968-18C7104C5701}" destId="{59C54BAE-D9C8-48F6-B4A6-F22E2B4A1762}" srcOrd="0" destOrd="0" presId="urn:microsoft.com/office/officeart/2005/8/layout/cycle7"/>
    <dgm:cxn modelId="{03E10FF3-6BD8-46E8-99EC-6435103919CA}" type="presParOf" srcId="{07BEC153-7A0D-4A21-B968-18C7104C5701}" destId="{A3A93425-1C10-4A4F-A07C-8F8871F61EE1}" srcOrd="1" destOrd="0" presId="urn:microsoft.com/office/officeart/2005/8/layout/cycle7"/>
    <dgm:cxn modelId="{3C6E6772-92AB-4E2C-A19E-2F0F3C87D845}" type="presParOf" srcId="{A3A93425-1C10-4A4F-A07C-8F8871F61EE1}" destId="{4A84E140-A82B-499B-92EE-E74E4EBD3A97}" srcOrd="0" destOrd="0" presId="urn:microsoft.com/office/officeart/2005/8/layout/cycle7"/>
    <dgm:cxn modelId="{B88E6088-3884-43AA-A501-D19370447533}" type="presParOf" srcId="{07BEC153-7A0D-4A21-B968-18C7104C5701}" destId="{7CD5E5FE-33EE-4FCA-AEDF-8FF1AB92626F}" srcOrd="2" destOrd="0" presId="urn:microsoft.com/office/officeart/2005/8/layout/cycle7"/>
    <dgm:cxn modelId="{2CB99E75-F094-4584-A406-2F99FE01F704}" type="presParOf" srcId="{07BEC153-7A0D-4A21-B968-18C7104C5701}" destId="{0EDA2D3B-63A8-446E-95B7-D93D79F888C3}" srcOrd="3" destOrd="0" presId="urn:microsoft.com/office/officeart/2005/8/layout/cycle7"/>
    <dgm:cxn modelId="{25F409ED-9100-4FF4-977E-DD47910E9E04}" type="presParOf" srcId="{0EDA2D3B-63A8-446E-95B7-D93D79F888C3}" destId="{D80367C5-BB2E-4367-8E35-3F0FD97EDE9C}" srcOrd="0" destOrd="0" presId="urn:microsoft.com/office/officeart/2005/8/layout/cycle7"/>
    <dgm:cxn modelId="{9E091633-DC0D-40B1-A35F-6F665366BEF0}" type="presParOf" srcId="{07BEC153-7A0D-4A21-B968-18C7104C5701}" destId="{27DD0BD6-ED7A-47B3-8FE7-872E8AEEF5C5}" srcOrd="4" destOrd="0" presId="urn:microsoft.com/office/officeart/2005/8/layout/cycle7"/>
    <dgm:cxn modelId="{2A6E2D79-DC74-4C20-8E1D-6FE11E88F0CB}" type="presParOf" srcId="{07BEC153-7A0D-4A21-B968-18C7104C5701}" destId="{FE3AF3F4-CC99-4AFA-BB5D-DCE8DED1792D}" srcOrd="5" destOrd="0" presId="urn:microsoft.com/office/officeart/2005/8/layout/cycle7"/>
    <dgm:cxn modelId="{980CE398-10DF-4694-A64B-346C48E763C9}" type="presParOf" srcId="{FE3AF3F4-CC99-4AFA-BB5D-DCE8DED1792D}" destId="{0F178216-4A0D-4D53-9C41-6C96535B471B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C9D3253-D7EE-42D1-995E-F3F3C91FFD36}" type="doc">
      <dgm:prSet loTypeId="urn:microsoft.com/office/officeart/2008/layout/RadialCluster" loCatId="cycle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ru-RU"/>
        </a:p>
      </dgm:t>
    </dgm:pt>
    <dgm:pt modelId="{EC48875D-D5C5-4A55-996A-C101D6AD7339}">
      <dgm:prSet phldrT="[Текст]" custT="1"/>
      <dgm:spPr/>
      <dgm:t>
        <a:bodyPr/>
        <a:lstStyle/>
        <a:p>
          <a:r>
            <a:rPr lang="ru-RU" sz="20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Социо-игровые</a:t>
          </a:r>
          <a:r>
            <a: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подходы</a:t>
          </a:r>
          <a:endParaRPr lang="ru-RU" sz="20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703466D-311D-4926-ABA1-F396AF11862A}" type="parTrans" cxnId="{3CEC199D-DCA3-46BA-91E5-44D78FB7D237}">
      <dgm:prSet/>
      <dgm:spPr/>
      <dgm:t>
        <a:bodyPr/>
        <a:lstStyle/>
        <a:p>
          <a:endParaRPr lang="ru-RU"/>
        </a:p>
      </dgm:t>
    </dgm:pt>
    <dgm:pt modelId="{24410597-6342-4E29-945D-26890E56EF97}" type="sibTrans" cxnId="{3CEC199D-DCA3-46BA-91E5-44D78FB7D237}">
      <dgm:prSet/>
      <dgm:spPr/>
      <dgm:t>
        <a:bodyPr/>
        <a:lstStyle/>
        <a:p>
          <a:endParaRPr lang="ru-RU"/>
        </a:p>
      </dgm:t>
    </dgm:pt>
    <dgm:pt modelId="{27CE5FF8-1BE0-49B9-8A8E-AB35FC66721D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Технологии реального латентного опосредованного обучения</a:t>
          </a:r>
          <a:endParaRPr lang="ru-RU" sz="20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0038A4B-AB86-4A08-8EC6-8B0BE133F087}" type="parTrans" cxnId="{714A0ED8-ADEB-4210-A691-36CA9DB5C363}">
      <dgm:prSet/>
      <dgm:spPr/>
      <dgm:t>
        <a:bodyPr/>
        <a:lstStyle/>
        <a:p>
          <a:endParaRPr lang="ru-RU"/>
        </a:p>
      </dgm:t>
    </dgm:pt>
    <dgm:pt modelId="{BE8B5661-4567-40DB-B9F8-62B0546C80FB}" type="sibTrans" cxnId="{714A0ED8-ADEB-4210-A691-36CA9DB5C363}">
      <dgm:prSet/>
      <dgm:spPr/>
      <dgm:t>
        <a:bodyPr/>
        <a:lstStyle/>
        <a:p>
          <a:endParaRPr lang="ru-RU"/>
        </a:p>
      </dgm:t>
    </dgm:pt>
    <dgm:pt modelId="{9CBBF147-A9B5-46DE-A22F-76CD1B6853F0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Технологии интерактивного взаимодействия</a:t>
          </a:r>
          <a:endParaRPr lang="ru-RU" sz="20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F57F206-CF14-4C49-B656-4A0EB31BED79}" type="parTrans" cxnId="{50175E12-DF2A-4DA9-94E7-DD8C42DF04B8}">
      <dgm:prSet/>
      <dgm:spPr/>
      <dgm:t>
        <a:bodyPr/>
        <a:lstStyle/>
        <a:p>
          <a:endParaRPr lang="ru-RU"/>
        </a:p>
      </dgm:t>
    </dgm:pt>
    <dgm:pt modelId="{85B7D1A4-81B9-4DCB-A05B-A1B221FE40C3}" type="sibTrans" cxnId="{50175E12-DF2A-4DA9-94E7-DD8C42DF04B8}">
      <dgm:prSet/>
      <dgm:spPr/>
      <dgm:t>
        <a:bodyPr/>
        <a:lstStyle/>
        <a:p>
          <a:endParaRPr lang="ru-RU"/>
        </a:p>
      </dgm:t>
    </dgm:pt>
    <dgm:pt modelId="{856A93BF-46FB-495E-AADD-7EEA04073ADE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Здоровье сберегающие технологии</a:t>
          </a:r>
          <a:endParaRPr lang="ru-RU" sz="20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05DE6DA-9B99-4C1B-A20D-4274C6DC51EA}" type="parTrans" cxnId="{5020F54E-D685-4D7D-A9B2-A920392E6163}">
      <dgm:prSet/>
      <dgm:spPr/>
      <dgm:t>
        <a:bodyPr/>
        <a:lstStyle/>
        <a:p>
          <a:endParaRPr lang="ru-RU"/>
        </a:p>
      </dgm:t>
    </dgm:pt>
    <dgm:pt modelId="{9A1703B0-E224-4386-95EC-455BBDC9A5C7}" type="sibTrans" cxnId="{5020F54E-D685-4D7D-A9B2-A920392E6163}">
      <dgm:prSet/>
      <dgm:spPr/>
      <dgm:t>
        <a:bodyPr/>
        <a:lstStyle/>
        <a:p>
          <a:endParaRPr lang="ru-RU"/>
        </a:p>
      </dgm:t>
    </dgm:pt>
    <dgm:pt modelId="{1ADCA16E-83AA-46DC-A99B-04364F251D25}" type="pres">
      <dgm:prSet presAssocID="{BC9D3253-D7EE-42D1-995E-F3F3C91FFD36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B9169323-6141-43E2-A280-B35175BF48AD}" type="pres">
      <dgm:prSet presAssocID="{EC48875D-D5C5-4A55-996A-C101D6AD7339}" presName="singleCycle" presStyleCnt="0"/>
      <dgm:spPr/>
      <dgm:t>
        <a:bodyPr/>
        <a:lstStyle/>
        <a:p>
          <a:endParaRPr lang="ru-RU"/>
        </a:p>
      </dgm:t>
    </dgm:pt>
    <dgm:pt modelId="{5F9A1A4B-3761-4367-9FFF-52BDCE7F3370}" type="pres">
      <dgm:prSet presAssocID="{EC48875D-D5C5-4A55-996A-C101D6AD7339}" presName="singleCenter" presStyleLbl="node1" presStyleIdx="0" presStyleCnt="4" custScaleX="175349" custScaleY="283707" custLinFactNeighborX="28867" custLinFactNeighborY="-12218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BEE66DF8-3785-4684-B65B-873444E8015D}" type="pres">
      <dgm:prSet presAssocID="{F0038A4B-AB86-4A08-8EC6-8B0BE133F087}" presName="Name56" presStyleLbl="parChTrans1D2" presStyleIdx="0" presStyleCnt="3"/>
      <dgm:spPr/>
      <dgm:t>
        <a:bodyPr/>
        <a:lstStyle/>
        <a:p>
          <a:endParaRPr lang="ru-RU"/>
        </a:p>
      </dgm:t>
    </dgm:pt>
    <dgm:pt modelId="{D570EB44-5AC4-4445-A154-F634AC3E00A1}" type="pres">
      <dgm:prSet presAssocID="{27CE5FF8-1BE0-49B9-8A8E-AB35FC66721D}" presName="text0" presStyleLbl="node1" presStyleIdx="1" presStyleCnt="4" custScaleX="276904" custScaleY="413918" custRadScaleRad="163777" custRadScaleInc="-1351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6DF13B-F301-472B-BDEA-E5F1EA9DBCBF}" type="pres">
      <dgm:prSet presAssocID="{FF57F206-CF14-4C49-B656-4A0EB31BED79}" presName="Name56" presStyleLbl="parChTrans1D2" presStyleIdx="1" presStyleCnt="3"/>
      <dgm:spPr/>
      <dgm:t>
        <a:bodyPr/>
        <a:lstStyle/>
        <a:p>
          <a:endParaRPr lang="ru-RU"/>
        </a:p>
      </dgm:t>
    </dgm:pt>
    <dgm:pt modelId="{DFB99B76-A78C-4136-BBA3-E2463578C2DE}" type="pres">
      <dgm:prSet presAssocID="{9CBBF147-A9B5-46DE-A22F-76CD1B6853F0}" presName="text0" presStyleLbl="node1" presStyleIdx="2" presStyleCnt="4" custScaleX="261846" custScaleY="411342" custRadScaleRad="174872" custRadScaleInc="-637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037DAA-1960-4B78-B8E9-01B426F543B0}" type="pres">
      <dgm:prSet presAssocID="{E05DE6DA-9B99-4C1B-A20D-4274C6DC51EA}" presName="Name56" presStyleLbl="parChTrans1D2" presStyleIdx="2" presStyleCnt="3"/>
      <dgm:spPr/>
      <dgm:t>
        <a:bodyPr/>
        <a:lstStyle/>
        <a:p>
          <a:endParaRPr lang="ru-RU"/>
        </a:p>
      </dgm:t>
    </dgm:pt>
    <dgm:pt modelId="{CFD82681-3710-4D1A-9A0C-3059D5B828F7}" type="pres">
      <dgm:prSet presAssocID="{856A93BF-46FB-495E-AADD-7EEA04073ADE}" presName="text0" presStyleLbl="node1" presStyleIdx="3" presStyleCnt="4" custScaleX="238632" custScaleY="410482" custRadScaleRad="55478" custRadScaleInc="943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43790C0-F61A-44A0-93B7-EC37C88DD9F8}" type="presOf" srcId="{F0038A4B-AB86-4A08-8EC6-8B0BE133F087}" destId="{BEE66DF8-3785-4684-B65B-873444E8015D}" srcOrd="0" destOrd="0" presId="urn:microsoft.com/office/officeart/2008/layout/RadialCluster"/>
    <dgm:cxn modelId="{39876FA2-176E-4C4B-917C-6699E20C8D70}" type="presOf" srcId="{E05DE6DA-9B99-4C1B-A20D-4274C6DC51EA}" destId="{E4037DAA-1960-4B78-B8E9-01B426F543B0}" srcOrd="0" destOrd="0" presId="urn:microsoft.com/office/officeart/2008/layout/RadialCluster"/>
    <dgm:cxn modelId="{D82BA43A-EED5-4ECF-A764-D2174DBE5F6D}" type="presOf" srcId="{FF57F206-CF14-4C49-B656-4A0EB31BED79}" destId="{646DF13B-F301-472B-BDEA-E5F1EA9DBCBF}" srcOrd="0" destOrd="0" presId="urn:microsoft.com/office/officeart/2008/layout/RadialCluster"/>
    <dgm:cxn modelId="{75886AE4-BC1B-46D4-B50D-70F6D3D89C58}" type="presOf" srcId="{9CBBF147-A9B5-46DE-A22F-76CD1B6853F0}" destId="{DFB99B76-A78C-4136-BBA3-E2463578C2DE}" srcOrd="0" destOrd="0" presId="urn:microsoft.com/office/officeart/2008/layout/RadialCluster"/>
    <dgm:cxn modelId="{3D9B81C0-39D8-46AD-B7F9-FD0A0FAA5C31}" type="presOf" srcId="{EC48875D-D5C5-4A55-996A-C101D6AD7339}" destId="{5F9A1A4B-3761-4367-9FFF-52BDCE7F3370}" srcOrd="0" destOrd="0" presId="urn:microsoft.com/office/officeart/2008/layout/RadialCluster"/>
    <dgm:cxn modelId="{5A86C709-6683-4166-9D64-7F85CD734295}" type="presOf" srcId="{BC9D3253-D7EE-42D1-995E-F3F3C91FFD36}" destId="{1ADCA16E-83AA-46DC-A99B-04364F251D25}" srcOrd="0" destOrd="0" presId="urn:microsoft.com/office/officeart/2008/layout/RadialCluster"/>
    <dgm:cxn modelId="{F4605973-7423-488F-9130-7F4F38B4E12C}" type="presOf" srcId="{27CE5FF8-1BE0-49B9-8A8E-AB35FC66721D}" destId="{D570EB44-5AC4-4445-A154-F634AC3E00A1}" srcOrd="0" destOrd="0" presId="urn:microsoft.com/office/officeart/2008/layout/RadialCluster"/>
    <dgm:cxn modelId="{50873099-DFE2-47A8-A929-5AB4D8F3120F}" type="presOf" srcId="{856A93BF-46FB-495E-AADD-7EEA04073ADE}" destId="{CFD82681-3710-4D1A-9A0C-3059D5B828F7}" srcOrd="0" destOrd="0" presId="urn:microsoft.com/office/officeart/2008/layout/RadialCluster"/>
    <dgm:cxn modelId="{5020F54E-D685-4D7D-A9B2-A920392E6163}" srcId="{EC48875D-D5C5-4A55-996A-C101D6AD7339}" destId="{856A93BF-46FB-495E-AADD-7EEA04073ADE}" srcOrd="2" destOrd="0" parTransId="{E05DE6DA-9B99-4C1B-A20D-4274C6DC51EA}" sibTransId="{9A1703B0-E224-4386-95EC-455BBDC9A5C7}"/>
    <dgm:cxn modelId="{714A0ED8-ADEB-4210-A691-36CA9DB5C363}" srcId="{EC48875D-D5C5-4A55-996A-C101D6AD7339}" destId="{27CE5FF8-1BE0-49B9-8A8E-AB35FC66721D}" srcOrd="0" destOrd="0" parTransId="{F0038A4B-AB86-4A08-8EC6-8B0BE133F087}" sibTransId="{BE8B5661-4567-40DB-B9F8-62B0546C80FB}"/>
    <dgm:cxn modelId="{3CEC199D-DCA3-46BA-91E5-44D78FB7D237}" srcId="{BC9D3253-D7EE-42D1-995E-F3F3C91FFD36}" destId="{EC48875D-D5C5-4A55-996A-C101D6AD7339}" srcOrd="0" destOrd="0" parTransId="{C703466D-311D-4926-ABA1-F396AF11862A}" sibTransId="{24410597-6342-4E29-945D-26890E56EF97}"/>
    <dgm:cxn modelId="{50175E12-DF2A-4DA9-94E7-DD8C42DF04B8}" srcId="{EC48875D-D5C5-4A55-996A-C101D6AD7339}" destId="{9CBBF147-A9B5-46DE-A22F-76CD1B6853F0}" srcOrd="1" destOrd="0" parTransId="{FF57F206-CF14-4C49-B656-4A0EB31BED79}" sibTransId="{85B7D1A4-81B9-4DCB-A05B-A1B221FE40C3}"/>
    <dgm:cxn modelId="{118CB12D-AEFA-473B-BF4A-EA6D9319430C}" type="presParOf" srcId="{1ADCA16E-83AA-46DC-A99B-04364F251D25}" destId="{B9169323-6141-43E2-A280-B35175BF48AD}" srcOrd="0" destOrd="0" presId="urn:microsoft.com/office/officeart/2008/layout/RadialCluster"/>
    <dgm:cxn modelId="{A09283FB-C8F7-4D4B-AB84-B2183F079B32}" type="presParOf" srcId="{B9169323-6141-43E2-A280-B35175BF48AD}" destId="{5F9A1A4B-3761-4367-9FFF-52BDCE7F3370}" srcOrd="0" destOrd="0" presId="urn:microsoft.com/office/officeart/2008/layout/RadialCluster"/>
    <dgm:cxn modelId="{C240C3D1-51F5-44F5-AFC6-9FBAE8D56FB1}" type="presParOf" srcId="{B9169323-6141-43E2-A280-B35175BF48AD}" destId="{BEE66DF8-3785-4684-B65B-873444E8015D}" srcOrd="1" destOrd="0" presId="urn:microsoft.com/office/officeart/2008/layout/RadialCluster"/>
    <dgm:cxn modelId="{C8FD6E0F-2170-48C1-B50F-F52F212587C2}" type="presParOf" srcId="{B9169323-6141-43E2-A280-B35175BF48AD}" destId="{D570EB44-5AC4-4445-A154-F634AC3E00A1}" srcOrd="2" destOrd="0" presId="urn:microsoft.com/office/officeart/2008/layout/RadialCluster"/>
    <dgm:cxn modelId="{8E0722A8-CCBB-4A85-85C6-D1541976CF03}" type="presParOf" srcId="{B9169323-6141-43E2-A280-B35175BF48AD}" destId="{646DF13B-F301-472B-BDEA-E5F1EA9DBCBF}" srcOrd="3" destOrd="0" presId="urn:microsoft.com/office/officeart/2008/layout/RadialCluster"/>
    <dgm:cxn modelId="{1EB70D7B-B7A1-4B76-AECA-CD4AF4773BF6}" type="presParOf" srcId="{B9169323-6141-43E2-A280-B35175BF48AD}" destId="{DFB99B76-A78C-4136-BBA3-E2463578C2DE}" srcOrd="4" destOrd="0" presId="urn:microsoft.com/office/officeart/2008/layout/RadialCluster"/>
    <dgm:cxn modelId="{67BE36F4-07A8-4768-83E4-DF19F0DCED18}" type="presParOf" srcId="{B9169323-6141-43E2-A280-B35175BF48AD}" destId="{E4037DAA-1960-4B78-B8E9-01B426F543B0}" srcOrd="5" destOrd="0" presId="urn:microsoft.com/office/officeart/2008/layout/RadialCluster"/>
    <dgm:cxn modelId="{04B65F02-A603-4DC0-BEA8-2C9280127744}" type="presParOf" srcId="{B9169323-6141-43E2-A280-B35175BF48AD}" destId="{CFD82681-3710-4D1A-9A0C-3059D5B828F7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DDE968F-E98B-42B9-AC23-F1AA83CE26D4}" type="doc">
      <dgm:prSet loTypeId="urn:microsoft.com/office/officeart/2005/8/layout/vList5" loCatId="list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ru-RU"/>
        </a:p>
      </dgm:t>
    </dgm:pt>
    <dgm:pt modelId="{38671D4D-AB90-4CB9-B15D-41247608A6B1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Научно-методические</a:t>
          </a:r>
          <a:endParaRPr lang="ru-RU" sz="20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14CA4AA-7088-4769-ADEF-551D847C0226}" type="parTrans" cxnId="{B1C5EA21-14A4-4191-B05F-B6786FE19B92}">
      <dgm:prSet/>
      <dgm:spPr/>
      <dgm:t>
        <a:bodyPr/>
        <a:lstStyle/>
        <a:p>
          <a:endParaRPr lang="ru-RU"/>
        </a:p>
      </dgm:t>
    </dgm:pt>
    <dgm:pt modelId="{CA128F9A-BFA4-4614-A71C-6FA8CAEACD84}" type="sibTrans" cxnId="{B1C5EA21-14A4-4191-B05F-B6786FE19B92}">
      <dgm:prSet/>
      <dgm:spPr/>
      <dgm:t>
        <a:bodyPr/>
        <a:lstStyle/>
        <a:p>
          <a:endParaRPr lang="ru-RU"/>
        </a:p>
      </dgm:t>
    </dgm:pt>
    <dgm:pt modelId="{8243D4C6-29FF-4FD0-A3A9-4979AFE3180B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Материально-технические</a:t>
          </a:r>
          <a:endParaRPr lang="ru-RU" sz="20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2CC51F5-D118-4DA8-9D5C-1CD638636A4A}" type="parTrans" cxnId="{52F33CDF-9152-4239-8FF4-79505878159A}">
      <dgm:prSet/>
      <dgm:spPr/>
      <dgm:t>
        <a:bodyPr/>
        <a:lstStyle/>
        <a:p>
          <a:endParaRPr lang="ru-RU"/>
        </a:p>
      </dgm:t>
    </dgm:pt>
    <dgm:pt modelId="{9018540B-FBA3-40E1-A730-5465E7BE21E5}" type="sibTrans" cxnId="{52F33CDF-9152-4239-8FF4-79505878159A}">
      <dgm:prSet/>
      <dgm:spPr/>
      <dgm:t>
        <a:bodyPr/>
        <a:lstStyle/>
        <a:p>
          <a:endParaRPr lang="ru-RU"/>
        </a:p>
      </dgm:t>
    </dgm:pt>
    <dgm:pt modelId="{B20EBADC-1694-4405-BA16-49C6B7B6C3E9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Информационные</a:t>
          </a:r>
          <a:endParaRPr lang="ru-RU" sz="20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46F72CF-7341-4552-A3A8-BD40E80B6837}" type="parTrans" cxnId="{20F13317-680F-4209-BEF2-AF6B2C655647}">
      <dgm:prSet/>
      <dgm:spPr/>
      <dgm:t>
        <a:bodyPr/>
        <a:lstStyle/>
        <a:p>
          <a:endParaRPr lang="ru-RU"/>
        </a:p>
      </dgm:t>
    </dgm:pt>
    <dgm:pt modelId="{4047A72F-D4B5-404B-A180-0AAADE8C0131}" type="sibTrans" cxnId="{20F13317-680F-4209-BEF2-AF6B2C655647}">
      <dgm:prSet/>
      <dgm:spPr/>
      <dgm:t>
        <a:bodyPr/>
        <a:lstStyle/>
        <a:p>
          <a:endParaRPr lang="ru-RU"/>
        </a:p>
      </dgm:t>
    </dgm:pt>
    <dgm:pt modelId="{1F4890F3-7E24-4AE1-A1B1-5784D253A97F}">
      <dgm:prSet phldrT="[Текст]" custT="1"/>
      <dgm:spPr/>
      <dgm:t>
        <a:bodyPr/>
        <a:lstStyle/>
        <a:p>
          <a:r>
            <a:rPr lang="ru-RU" sz="2000" b="1" smtClean="0">
              <a:latin typeface="Times New Roman" panose="02020603050405020304" pitchFamily="18" charset="0"/>
              <a:cs typeface="Times New Roman" panose="02020603050405020304" pitchFamily="18" charset="0"/>
            </a:rPr>
            <a:t>Интернет – ресурсы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7507759-4C20-4B90-8829-687C214D823C}" type="parTrans" cxnId="{3CE78540-599C-44C8-A43C-ED055C2DB251}">
      <dgm:prSet/>
      <dgm:spPr/>
      <dgm:t>
        <a:bodyPr/>
        <a:lstStyle/>
        <a:p>
          <a:endParaRPr lang="ru-RU"/>
        </a:p>
      </dgm:t>
    </dgm:pt>
    <dgm:pt modelId="{DE2C87DF-A472-46E1-93F6-4B38F675E356}" type="sibTrans" cxnId="{3CE78540-599C-44C8-A43C-ED055C2DB251}">
      <dgm:prSet/>
      <dgm:spPr/>
      <dgm:t>
        <a:bodyPr/>
        <a:lstStyle/>
        <a:p>
          <a:endParaRPr lang="ru-RU"/>
        </a:p>
      </dgm:t>
    </dgm:pt>
    <dgm:pt modelId="{0C2C705E-BA44-4750-BD96-1883975FCFB9}">
      <dgm:prSet custT="1"/>
      <dgm:spPr/>
      <dgm:t>
        <a:bodyPr/>
        <a:lstStyle/>
        <a:p>
          <a:r>
            <a:rPr lang="ru-RU" sz="2000" b="1" smtClean="0">
              <a:latin typeface="Times New Roman" panose="02020603050405020304" pitchFamily="18" charset="0"/>
              <a:cs typeface="Times New Roman" panose="02020603050405020304" pitchFamily="18" charset="0"/>
            </a:rPr>
            <a:t> Специальная литература 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72285DD-FD90-45F1-B1D3-FA43E8957B1D}" type="parTrans" cxnId="{BB37DF44-98C6-4463-96CC-2419A572F878}">
      <dgm:prSet/>
      <dgm:spPr/>
      <dgm:t>
        <a:bodyPr/>
        <a:lstStyle/>
        <a:p>
          <a:endParaRPr lang="ru-RU"/>
        </a:p>
      </dgm:t>
    </dgm:pt>
    <dgm:pt modelId="{CDA6FFB8-85A5-4796-9AFA-659A9DCC5C1A}" type="sibTrans" cxnId="{BB37DF44-98C6-4463-96CC-2419A572F878}">
      <dgm:prSet/>
      <dgm:spPr/>
      <dgm:t>
        <a:bodyPr/>
        <a:lstStyle/>
        <a:p>
          <a:endParaRPr lang="ru-RU"/>
        </a:p>
      </dgm:t>
    </dgm:pt>
    <dgm:pt modelId="{293B60D4-7506-4577-9706-4F2B78B3FF67}">
      <dgm:prSet custT="1"/>
      <dgm:spPr/>
      <dgm:t>
        <a:bodyPr/>
        <a:lstStyle/>
        <a:p>
          <a:r>
            <a: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Кадровые</a:t>
          </a:r>
          <a:endParaRPr lang="ru-RU" sz="20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A346822-6132-426E-8C05-5516949E40C0}" type="parTrans" cxnId="{4A2815C4-529F-4075-95E2-4CB9423A98BA}">
      <dgm:prSet/>
      <dgm:spPr/>
      <dgm:t>
        <a:bodyPr/>
        <a:lstStyle/>
        <a:p>
          <a:endParaRPr lang="ru-RU"/>
        </a:p>
      </dgm:t>
    </dgm:pt>
    <dgm:pt modelId="{2706EAEE-7ADC-44EC-BE61-2A92658E2201}" type="sibTrans" cxnId="{4A2815C4-529F-4075-95E2-4CB9423A98BA}">
      <dgm:prSet/>
      <dgm:spPr/>
      <dgm:t>
        <a:bodyPr/>
        <a:lstStyle/>
        <a:p>
          <a:endParaRPr lang="ru-RU"/>
        </a:p>
      </dgm:t>
    </dgm:pt>
    <dgm:pt modelId="{CC71A6D9-5434-4929-B635-F85D8BE15DC5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Педагоги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889C85A-F16F-4196-9E52-41BCBE893CC3}" type="sibTrans" cxnId="{DC7CE341-1745-4AA2-AFD1-86C190D91A64}">
      <dgm:prSet/>
      <dgm:spPr/>
      <dgm:t>
        <a:bodyPr/>
        <a:lstStyle/>
        <a:p>
          <a:endParaRPr lang="ru-RU"/>
        </a:p>
      </dgm:t>
    </dgm:pt>
    <dgm:pt modelId="{519C1315-EAF1-42D2-B8F6-23712E0CFC6B}" type="parTrans" cxnId="{DC7CE341-1745-4AA2-AFD1-86C190D91A64}">
      <dgm:prSet/>
      <dgm:spPr/>
      <dgm:t>
        <a:bodyPr/>
        <a:lstStyle/>
        <a:p>
          <a:endParaRPr lang="ru-RU"/>
        </a:p>
      </dgm:t>
    </dgm:pt>
    <dgm:pt modelId="{A89D367F-96DC-4B78-806E-5B727577E79B}">
      <dgm:prSet custT="1"/>
      <dgm:spPr/>
      <dgm:t>
        <a:bodyPr/>
        <a:lstStyle/>
        <a:p>
          <a:r>
            <a:rPr lang="ru-RU" sz="2000" b="1" smtClean="0">
              <a:latin typeface="Times New Roman" panose="02020603050405020304" pitchFamily="18" charset="0"/>
              <a:cs typeface="Times New Roman" panose="02020603050405020304" pitchFamily="18" charset="0"/>
            </a:rPr>
            <a:t>Специалисты </a:t>
          </a:r>
          <a:endParaRPr lang="ru-RU" sz="2000" b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25D2438-E7A5-4A53-8983-82C1723A56F0}" type="parTrans" cxnId="{1BC46CA4-A029-4125-8D29-671DF9263428}">
      <dgm:prSet/>
      <dgm:spPr/>
      <dgm:t>
        <a:bodyPr/>
        <a:lstStyle/>
        <a:p>
          <a:endParaRPr lang="ru-RU"/>
        </a:p>
      </dgm:t>
    </dgm:pt>
    <dgm:pt modelId="{14BE9E6F-78C8-4F3F-9B63-82275A5D97D9}" type="sibTrans" cxnId="{1BC46CA4-A029-4125-8D29-671DF9263428}">
      <dgm:prSet/>
      <dgm:spPr/>
      <dgm:t>
        <a:bodyPr/>
        <a:lstStyle/>
        <a:p>
          <a:endParaRPr lang="ru-RU"/>
        </a:p>
      </dgm:t>
    </dgm:pt>
    <dgm:pt modelId="{3A7276AC-A70E-43CF-9C3F-9CC233802450}">
      <dgm:prSet custT="1"/>
      <dgm:spPr/>
      <dgm:t>
        <a:bodyPr/>
        <a:lstStyle/>
        <a:p>
          <a:r>
            <a:rPr lang="ru-RU" sz="2000" b="1" smtClean="0">
              <a:latin typeface="Times New Roman" panose="02020603050405020304" pitchFamily="18" charset="0"/>
              <a:cs typeface="Times New Roman" panose="02020603050405020304" pitchFamily="18" charset="0"/>
            </a:rPr>
            <a:t>Художественная литература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A50A9F5-9B61-4A89-BF9B-BC16980A1519}" type="sibTrans" cxnId="{D5AEB691-5B09-4273-BEA6-67B9B6DF9F52}">
      <dgm:prSet/>
      <dgm:spPr/>
      <dgm:t>
        <a:bodyPr/>
        <a:lstStyle/>
        <a:p>
          <a:endParaRPr lang="ru-RU"/>
        </a:p>
      </dgm:t>
    </dgm:pt>
    <dgm:pt modelId="{173731C8-5B6B-45D5-B8B2-0AFFAA14682C}" type="parTrans" cxnId="{D5AEB691-5B09-4273-BEA6-67B9B6DF9F52}">
      <dgm:prSet/>
      <dgm:spPr/>
      <dgm:t>
        <a:bodyPr/>
        <a:lstStyle/>
        <a:p>
          <a:endParaRPr lang="ru-RU"/>
        </a:p>
      </dgm:t>
    </dgm:pt>
    <dgm:pt modelId="{4D1DB389-76B8-4EF5-94D3-24F50BE97571}">
      <dgm:prSet custT="1"/>
      <dgm:spPr/>
      <dgm:t>
        <a:bodyPr/>
        <a:lstStyle/>
        <a:p>
          <a:r>
            <a:rPr lang="ru-RU" sz="2000" b="1" smtClean="0">
              <a:latin typeface="Times New Roman" panose="02020603050405020304" pitchFamily="18" charset="0"/>
              <a:cs typeface="Times New Roman" panose="02020603050405020304" pitchFamily="18" charset="0"/>
            </a:rPr>
            <a:t>Аудио, видео – материалы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9E6667A-74C4-482F-B104-A4E32A2F732F}" type="sibTrans" cxnId="{8A530511-68FE-4F4C-98C2-FE8FD968C1D3}">
      <dgm:prSet/>
      <dgm:spPr/>
      <dgm:t>
        <a:bodyPr/>
        <a:lstStyle/>
        <a:p>
          <a:endParaRPr lang="ru-RU"/>
        </a:p>
      </dgm:t>
    </dgm:pt>
    <dgm:pt modelId="{7664BA8B-BEAE-49C8-BA9F-6E8433556CC5}" type="parTrans" cxnId="{8A530511-68FE-4F4C-98C2-FE8FD968C1D3}">
      <dgm:prSet/>
      <dgm:spPr/>
      <dgm:t>
        <a:bodyPr/>
        <a:lstStyle/>
        <a:p>
          <a:endParaRPr lang="ru-RU"/>
        </a:p>
      </dgm:t>
    </dgm:pt>
    <dgm:pt modelId="{1A961CF7-2F69-45DA-B28F-E3DD91BA12D2}">
      <dgm:prSet phldrT="[Текст]" custT="1"/>
      <dgm:spPr/>
      <dgm:t>
        <a:bodyPr/>
        <a:lstStyle/>
        <a:p>
          <a:r>
            <a:rPr lang="ru-RU" sz="2000" b="1" smtClean="0">
              <a:latin typeface="Times New Roman" panose="02020603050405020304" pitchFamily="18" charset="0"/>
              <a:cs typeface="Times New Roman" panose="02020603050405020304" pitchFamily="18" charset="0"/>
            </a:rPr>
            <a:t>Методические, игровые пособия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E2167FE-4E0A-4F42-B688-96096BFCF580}" type="sibTrans" cxnId="{2288C021-82DB-4EB4-82D7-4EB1AE64A6A0}">
      <dgm:prSet/>
      <dgm:spPr/>
      <dgm:t>
        <a:bodyPr/>
        <a:lstStyle/>
        <a:p>
          <a:endParaRPr lang="ru-RU"/>
        </a:p>
      </dgm:t>
    </dgm:pt>
    <dgm:pt modelId="{764FEBE7-6D7D-4A80-B7F4-6816B792AB3D}" type="parTrans" cxnId="{2288C021-82DB-4EB4-82D7-4EB1AE64A6A0}">
      <dgm:prSet/>
      <dgm:spPr/>
      <dgm:t>
        <a:bodyPr/>
        <a:lstStyle/>
        <a:p>
          <a:endParaRPr lang="ru-RU"/>
        </a:p>
      </dgm:t>
    </dgm:pt>
    <dgm:pt modelId="{2081FFE3-2565-4810-83C9-136995F8BAA1}">
      <dgm:prSet custT="1"/>
      <dgm:spPr/>
      <dgm:t>
        <a:bodyPr/>
        <a:lstStyle/>
        <a:p>
          <a:r>
            <a:rPr lang="ru-RU" sz="2000" b="1" smtClean="0">
              <a:latin typeface="Times New Roman" panose="02020603050405020304" pitchFamily="18" charset="0"/>
              <a:cs typeface="Times New Roman" panose="02020603050405020304" pitchFamily="18" charset="0"/>
            </a:rPr>
            <a:t>Медиа-ресурсы с информационной продукцией для детей 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335A451-AF0A-4173-B496-953B75DEC092}" type="parTrans" cxnId="{C38BE869-94F6-49B5-9262-76DEAC63803F}">
      <dgm:prSet/>
      <dgm:spPr/>
      <dgm:t>
        <a:bodyPr/>
        <a:lstStyle/>
        <a:p>
          <a:endParaRPr lang="ru-RU"/>
        </a:p>
      </dgm:t>
    </dgm:pt>
    <dgm:pt modelId="{985B77DE-83BC-4DBD-BC42-8D41F2BEBCA7}" type="sibTrans" cxnId="{C38BE869-94F6-49B5-9262-76DEAC63803F}">
      <dgm:prSet/>
      <dgm:spPr/>
      <dgm:t>
        <a:bodyPr/>
        <a:lstStyle/>
        <a:p>
          <a:endParaRPr lang="ru-RU"/>
        </a:p>
      </dgm:t>
    </dgm:pt>
    <dgm:pt modelId="{8D7F1B34-5D49-49BC-B895-D967684474E3}">
      <dgm:prSet phldrT="[Текст]" custT="1"/>
      <dgm:spPr/>
      <dgm:t>
        <a:bodyPr/>
        <a:lstStyle/>
        <a:p>
          <a:r>
            <a:rPr lang="ru-RU" sz="2000" b="1" smtClean="0">
              <a:latin typeface="Times New Roman" panose="02020603050405020304" pitchFamily="18" charset="0"/>
              <a:cs typeface="Times New Roman" panose="02020603050405020304" pitchFamily="18" charset="0"/>
            </a:rPr>
            <a:t>Методические материалы ЦОДО ГАУ ДПО ИРО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FD91D75-D7E9-43CA-839C-93EABF1729E9}" type="sibTrans" cxnId="{BB259596-85F9-48D9-9D1E-E83368109667}">
      <dgm:prSet/>
      <dgm:spPr/>
      <dgm:t>
        <a:bodyPr/>
        <a:lstStyle/>
        <a:p>
          <a:endParaRPr lang="ru-RU"/>
        </a:p>
      </dgm:t>
    </dgm:pt>
    <dgm:pt modelId="{B915F5BB-04D3-48FF-840F-3763F1ABC6ED}" type="parTrans" cxnId="{BB259596-85F9-48D9-9D1E-E83368109667}">
      <dgm:prSet/>
      <dgm:spPr/>
      <dgm:t>
        <a:bodyPr/>
        <a:lstStyle/>
        <a:p>
          <a:endParaRPr lang="ru-RU"/>
        </a:p>
      </dgm:t>
    </dgm:pt>
    <dgm:pt modelId="{3378D4EF-8D87-4009-9347-F83F7904A979}">
      <dgm:prSet phldrT="[Текст]" custT="1"/>
      <dgm:spPr/>
      <dgm:t>
        <a:bodyPr/>
        <a:lstStyle/>
        <a:p>
          <a:r>
            <a:rPr lang="ru-RU" sz="2000" b="1" smtClean="0">
              <a:latin typeface="Times New Roman" panose="02020603050405020304" pitchFamily="18" charset="0"/>
              <a:cs typeface="Times New Roman" panose="02020603050405020304" pitchFamily="18" charset="0"/>
            </a:rPr>
            <a:t>Библиотека методической литературы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6AF2EE3-6C0B-4EE5-9A57-AEB270A514C9}" type="parTrans" cxnId="{7ECB3DFB-C97B-4F5A-B377-875C6F7B96A8}">
      <dgm:prSet/>
      <dgm:spPr/>
      <dgm:t>
        <a:bodyPr/>
        <a:lstStyle/>
        <a:p>
          <a:endParaRPr lang="ru-RU"/>
        </a:p>
      </dgm:t>
    </dgm:pt>
    <dgm:pt modelId="{105477ED-36A8-4233-A03F-41BDD6A75351}" type="sibTrans" cxnId="{7ECB3DFB-C97B-4F5A-B377-875C6F7B96A8}">
      <dgm:prSet/>
      <dgm:spPr/>
      <dgm:t>
        <a:bodyPr/>
        <a:lstStyle/>
        <a:p>
          <a:endParaRPr lang="ru-RU"/>
        </a:p>
      </dgm:t>
    </dgm:pt>
    <dgm:pt modelId="{25ED3851-BE8A-4E66-BE64-46B8781F358A}">
      <dgm:prSet custT="1"/>
      <dgm:spPr/>
      <dgm:t>
        <a:bodyPr/>
        <a:lstStyle/>
        <a:p>
          <a:r>
            <a:rPr lang="ru-RU" sz="2000" b="1" smtClean="0">
              <a:latin typeface="Times New Roman" panose="02020603050405020304" pitchFamily="18" charset="0"/>
              <a:cs typeface="Times New Roman" panose="02020603050405020304" pitchFamily="18" charset="0"/>
            </a:rPr>
            <a:t>Пожертвования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01F2434-30D5-4FBD-B89A-9A24DBCC2BAC}" type="parTrans" cxnId="{67FA4188-5352-4110-A691-CF4C85172D68}">
      <dgm:prSet/>
      <dgm:spPr/>
      <dgm:t>
        <a:bodyPr/>
        <a:lstStyle/>
        <a:p>
          <a:endParaRPr lang="ru-RU"/>
        </a:p>
      </dgm:t>
    </dgm:pt>
    <dgm:pt modelId="{95C9D27D-905E-42E8-8779-BA2DE60963AC}" type="sibTrans" cxnId="{67FA4188-5352-4110-A691-CF4C85172D68}">
      <dgm:prSet/>
      <dgm:spPr/>
      <dgm:t>
        <a:bodyPr/>
        <a:lstStyle/>
        <a:p>
          <a:endParaRPr lang="ru-RU"/>
        </a:p>
      </dgm:t>
    </dgm:pt>
    <dgm:pt modelId="{1A2DCD36-9905-4BDD-81DB-11F76EFDAFB6}" type="pres">
      <dgm:prSet presAssocID="{DDDE968F-E98B-42B9-AC23-F1AA83CE26D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FC80791-76ED-4D65-9D5A-001AFD51C6C2}" type="pres">
      <dgm:prSet presAssocID="{38671D4D-AB90-4CB9-B15D-41247608A6B1}" presName="linNode" presStyleCnt="0"/>
      <dgm:spPr/>
      <dgm:t>
        <a:bodyPr/>
        <a:lstStyle/>
        <a:p>
          <a:endParaRPr lang="ru-RU"/>
        </a:p>
      </dgm:t>
    </dgm:pt>
    <dgm:pt modelId="{1575709C-B3E1-4B0B-A99C-951BDDACBEB0}" type="pres">
      <dgm:prSet presAssocID="{38671D4D-AB90-4CB9-B15D-41247608A6B1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CEF106-3FDA-4FBE-8F28-415E5F816347}" type="pres">
      <dgm:prSet presAssocID="{38671D4D-AB90-4CB9-B15D-41247608A6B1}" presName="descendantText" presStyleLbl="alignAccFollowNode1" presStyleIdx="0" presStyleCnt="4" custScaleY="132082" custLinFactNeighborX="126" custLinFactNeighborY="99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9D11B9-4FC4-4742-B9B6-3F95767CA3AC}" type="pres">
      <dgm:prSet presAssocID="{CA128F9A-BFA4-4614-A71C-6FA8CAEACD84}" presName="sp" presStyleCnt="0"/>
      <dgm:spPr/>
      <dgm:t>
        <a:bodyPr/>
        <a:lstStyle/>
        <a:p>
          <a:endParaRPr lang="ru-RU"/>
        </a:p>
      </dgm:t>
    </dgm:pt>
    <dgm:pt modelId="{00CD73BD-B835-499F-8F54-E158CF099210}" type="pres">
      <dgm:prSet presAssocID="{293B60D4-7506-4577-9706-4F2B78B3FF67}" presName="linNode" presStyleCnt="0"/>
      <dgm:spPr/>
      <dgm:t>
        <a:bodyPr/>
        <a:lstStyle/>
        <a:p>
          <a:endParaRPr lang="ru-RU"/>
        </a:p>
      </dgm:t>
    </dgm:pt>
    <dgm:pt modelId="{B472225D-75BA-4F56-BCDD-884DBD749D62}" type="pres">
      <dgm:prSet presAssocID="{293B60D4-7506-4577-9706-4F2B78B3FF67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351CCF-2C58-4A42-BBB8-7D8935F9807F}" type="pres">
      <dgm:prSet presAssocID="{293B60D4-7506-4577-9706-4F2B78B3FF67}" presName="descendantText" presStyleLbl="alignAccFollowNode1" presStyleIdx="1" presStyleCnt="4" custScaleY="978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D14BA4-2E82-46A6-BB9D-06AEEE35B45E}" type="pres">
      <dgm:prSet presAssocID="{2706EAEE-7ADC-44EC-BE61-2A92658E2201}" presName="sp" presStyleCnt="0"/>
      <dgm:spPr/>
      <dgm:t>
        <a:bodyPr/>
        <a:lstStyle/>
        <a:p>
          <a:endParaRPr lang="ru-RU"/>
        </a:p>
      </dgm:t>
    </dgm:pt>
    <dgm:pt modelId="{0DD9D80B-0B8B-4F87-B392-F1648EB03BE7}" type="pres">
      <dgm:prSet presAssocID="{8243D4C6-29FF-4FD0-A3A9-4979AFE3180B}" presName="linNode" presStyleCnt="0"/>
      <dgm:spPr/>
      <dgm:t>
        <a:bodyPr/>
        <a:lstStyle/>
        <a:p>
          <a:endParaRPr lang="ru-RU"/>
        </a:p>
      </dgm:t>
    </dgm:pt>
    <dgm:pt modelId="{6FF69DCD-799A-4D41-9C8E-25B44BF3A93D}" type="pres">
      <dgm:prSet presAssocID="{8243D4C6-29FF-4FD0-A3A9-4979AFE3180B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003850-57F7-4261-99FB-BBC43840A1E9}" type="pres">
      <dgm:prSet presAssocID="{8243D4C6-29FF-4FD0-A3A9-4979AFE3180B}" presName="descendantText" presStyleLbl="alignAccFollowNode1" presStyleIdx="2" presStyleCnt="4" custScaleY="171592" custLinFactNeighborX="-2430" custLinFactNeighborY="6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92056A-7991-420C-AD61-6727131AAA63}" type="pres">
      <dgm:prSet presAssocID="{9018540B-FBA3-40E1-A730-5465E7BE21E5}" presName="sp" presStyleCnt="0"/>
      <dgm:spPr/>
      <dgm:t>
        <a:bodyPr/>
        <a:lstStyle/>
        <a:p>
          <a:endParaRPr lang="ru-RU"/>
        </a:p>
      </dgm:t>
    </dgm:pt>
    <dgm:pt modelId="{AAC30776-535B-44BB-8F40-10FD3BBE9910}" type="pres">
      <dgm:prSet presAssocID="{B20EBADC-1694-4405-BA16-49C6B7B6C3E9}" presName="linNode" presStyleCnt="0"/>
      <dgm:spPr/>
      <dgm:t>
        <a:bodyPr/>
        <a:lstStyle/>
        <a:p>
          <a:endParaRPr lang="ru-RU"/>
        </a:p>
      </dgm:t>
    </dgm:pt>
    <dgm:pt modelId="{35AD8A1B-DD1A-48D7-8032-9D528BC36E84}" type="pres">
      <dgm:prSet presAssocID="{B20EBADC-1694-4405-BA16-49C6B7B6C3E9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8A75E0-A9EE-424C-A1FA-B8310FE94778}" type="pres">
      <dgm:prSet presAssocID="{B20EBADC-1694-4405-BA16-49C6B7B6C3E9}" presName="descendantText" presStyleLbl="alignAccFollowNode1" presStyleIdx="3" presStyleCnt="4" custScaleY="1140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1F07BC6-38D2-4357-A867-1E80278A0D6E}" type="presOf" srcId="{3A7276AC-A70E-43CF-9C3F-9CC233802450}" destId="{4F003850-57F7-4261-99FB-BBC43840A1E9}" srcOrd="0" destOrd="2" presId="urn:microsoft.com/office/officeart/2005/8/layout/vList5"/>
    <dgm:cxn modelId="{D5AEB691-5B09-4273-BEA6-67B9B6DF9F52}" srcId="{8243D4C6-29FF-4FD0-A3A9-4979AFE3180B}" destId="{3A7276AC-A70E-43CF-9C3F-9CC233802450}" srcOrd="2" destOrd="0" parTransId="{173731C8-5B6B-45D5-B8B2-0AFFAA14682C}" sibTransId="{DA50A9F5-9B61-4A89-BF9B-BC16980A1519}"/>
    <dgm:cxn modelId="{18F2759B-555E-4E6C-AE86-5BDF17275154}" type="presOf" srcId="{1F4890F3-7E24-4AE1-A1B1-5784D253A97F}" destId="{C28A75E0-A9EE-424C-A1FA-B8310FE94778}" srcOrd="0" destOrd="0" presId="urn:microsoft.com/office/officeart/2005/8/layout/vList5"/>
    <dgm:cxn modelId="{1BC46CA4-A029-4125-8D29-671DF9263428}" srcId="{293B60D4-7506-4577-9706-4F2B78B3FF67}" destId="{A89D367F-96DC-4B78-806E-5B727577E79B}" srcOrd="1" destOrd="0" parTransId="{125D2438-E7A5-4A53-8983-82C1723A56F0}" sibTransId="{14BE9E6F-78C8-4F3F-9B63-82275A5D97D9}"/>
    <dgm:cxn modelId="{52F33CDF-9152-4239-8FF4-79505878159A}" srcId="{DDDE968F-E98B-42B9-AC23-F1AA83CE26D4}" destId="{8243D4C6-29FF-4FD0-A3A9-4979AFE3180B}" srcOrd="2" destOrd="0" parTransId="{F2CC51F5-D118-4DA8-9D5C-1CD638636A4A}" sibTransId="{9018540B-FBA3-40E1-A730-5465E7BE21E5}"/>
    <dgm:cxn modelId="{DC7CE341-1745-4AA2-AFD1-86C190D91A64}" srcId="{293B60D4-7506-4577-9706-4F2B78B3FF67}" destId="{CC71A6D9-5434-4929-B635-F85D8BE15DC5}" srcOrd="0" destOrd="0" parTransId="{519C1315-EAF1-42D2-B8F6-23712E0CFC6B}" sibTransId="{C889C85A-F16F-4196-9E52-41BCBE893CC3}"/>
    <dgm:cxn modelId="{FB89D251-A6BA-477C-A6DA-B5324F46B3D9}" type="presOf" srcId="{8D7F1B34-5D49-49BC-B895-D967684474E3}" destId="{BCCEF106-3FDA-4FBE-8F28-415E5F816347}" srcOrd="0" destOrd="0" presId="urn:microsoft.com/office/officeart/2005/8/layout/vList5"/>
    <dgm:cxn modelId="{229DEE3F-AF9F-4425-B4CE-D6524408BA82}" type="presOf" srcId="{25ED3851-BE8A-4E66-BE64-46B8781F358A}" destId="{4F003850-57F7-4261-99FB-BBC43840A1E9}" srcOrd="0" destOrd="3" presId="urn:microsoft.com/office/officeart/2005/8/layout/vList5"/>
    <dgm:cxn modelId="{A4D050DE-375A-432F-A220-E14CB03E77B9}" type="presOf" srcId="{0C2C705E-BA44-4750-BD96-1883975FCFB9}" destId="{BCCEF106-3FDA-4FBE-8F28-415E5F816347}" srcOrd="0" destOrd="2" presId="urn:microsoft.com/office/officeart/2005/8/layout/vList5"/>
    <dgm:cxn modelId="{67FA4188-5352-4110-A691-CF4C85172D68}" srcId="{8243D4C6-29FF-4FD0-A3A9-4979AFE3180B}" destId="{25ED3851-BE8A-4E66-BE64-46B8781F358A}" srcOrd="3" destOrd="0" parTransId="{201F2434-30D5-4FBD-B89A-9A24DBCC2BAC}" sibTransId="{95C9D27D-905E-42E8-8779-BA2DE60963AC}"/>
    <dgm:cxn modelId="{3818F1A3-2C47-415C-931D-D11273E1BACF}" type="presOf" srcId="{38671D4D-AB90-4CB9-B15D-41247608A6B1}" destId="{1575709C-B3E1-4B0B-A99C-951BDDACBEB0}" srcOrd="0" destOrd="0" presId="urn:microsoft.com/office/officeart/2005/8/layout/vList5"/>
    <dgm:cxn modelId="{760D53BB-A960-4BFA-B4A1-021D8568A75B}" type="presOf" srcId="{293B60D4-7506-4577-9706-4F2B78B3FF67}" destId="{B472225D-75BA-4F56-BCDD-884DBD749D62}" srcOrd="0" destOrd="0" presId="urn:microsoft.com/office/officeart/2005/8/layout/vList5"/>
    <dgm:cxn modelId="{C38BE869-94F6-49B5-9262-76DEAC63803F}" srcId="{B20EBADC-1694-4405-BA16-49C6B7B6C3E9}" destId="{2081FFE3-2565-4810-83C9-136995F8BAA1}" srcOrd="1" destOrd="0" parTransId="{4335A451-AF0A-4173-B496-953B75DEC092}" sibTransId="{985B77DE-83BC-4DBD-BC42-8D41F2BEBCA7}"/>
    <dgm:cxn modelId="{B1C5EA21-14A4-4191-B05F-B6786FE19B92}" srcId="{DDDE968F-E98B-42B9-AC23-F1AA83CE26D4}" destId="{38671D4D-AB90-4CB9-B15D-41247608A6B1}" srcOrd="0" destOrd="0" parTransId="{014CA4AA-7088-4769-ADEF-551D847C0226}" sibTransId="{CA128F9A-BFA4-4614-A71C-6FA8CAEACD84}"/>
    <dgm:cxn modelId="{00AA01D7-A68E-4886-BE17-DDD148B6AAC9}" type="presOf" srcId="{B20EBADC-1694-4405-BA16-49C6B7B6C3E9}" destId="{35AD8A1B-DD1A-48D7-8032-9D528BC36E84}" srcOrd="0" destOrd="0" presId="urn:microsoft.com/office/officeart/2005/8/layout/vList5"/>
    <dgm:cxn modelId="{4A2815C4-529F-4075-95E2-4CB9423A98BA}" srcId="{DDDE968F-E98B-42B9-AC23-F1AA83CE26D4}" destId="{293B60D4-7506-4577-9706-4F2B78B3FF67}" srcOrd="1" destOrd="0" parTransId="{DA346822-6132-426E-8C05-5516949E40C0}" sibTransId="{2706EAEE-7ADC-44EC-BE61-2A92658E2201}"/>
    <dgm:cxn modelId="{BB37DF44-98C6-4463-96CC-2419A572F878}" srcId="{38671D4D-AB90-4CB9-B15D-41247608A6B1}" destId="{0C2C705E-BA44-4750-BD96-1883975FCFB9}" srcOrd="2" destOrd="0" parTransId="{772285DD-FD90-45F1-B1D3-FA43E8957B1D}" sibTransId="{CDA6FFB8-85A5-4796-9AFA-659A9DCC5C1A}"/>
    <dgm:cxn modelId="{8A530511-68FE-4F4C-98C2-FE8FD968C1D3}" srcId="{8243D4C6-29FF-4FD0-A3A9-4979AFE3180B}" destId="{4D1DB389-76B8-4EF5-94D3-24F50BE97571}" srcOrd="1" destOrd="0" parTransId="{7664BA8B-BEAE-49C8-BA9F-6E8433556CC5}" sibTransId="{B9E6667A-74C4-482F-B104-A4E32A2F732F}"/>
    <dgm:cxn modelId="{20F13317-680F-4209-BEF2-AF6B2C655647}" srcId="{DDDE968F-E98B-42B9-AC23-F1AA83CE26D4}" destId="{B20EBADC-1694-4405-BA16-49C6B7B6C3E9}" srcOrd="3" destOrd="0" parTransId="{946F72CF-7341-4552-A3A8-BD40E80B6837}" sibTransId="{4047A72F-D4B5-404B-A180-0AAADE8C0131}"/>
    <dgm:cxn modelId="{6A7DC5CC-B9FD-41E8-B198-B367072AAED0}" type="presOf" srcId="{DDDE968F-E98B-42B9-AC23-F1AA83CE26D4}" destId="{1A2DCD36-9905-4BDD-81DB-11F76EFDAFB6}" srcOrd="0" destOrd="0" presId="urn:microsoft.com/office/officeart/2005/8/layout/vList5"/>
    <dgm:cxn modelId="{EC8FA844-2297-421F-B76D-A5B5381A1394}" type="presOf" srcId="{CC71A6D9-5434-4929-B635-F85D8BE15DC5}" destId="{C0351CCF-2C58-4A42-BBB8-7D8935F9807F}" srcOrd="0" destOrd="0" presId="urn:microsoft.com/office/officeart/2005/8/layout/vList5"/>
    <dgm:cxn modelId="{7A89C7AF-AFB1-40C4-B9E3-C7B8EB2EC690}" type="presOf" srcId="{8243D4C6-29FF-4FD0-A3A9-4979AFE3180B}" destId="{6FF69DCD-799A-4D41-9C8E-25B44BF3A93D}" srcOrd="0" destOrd="0" presId="urn:microsoft.com/office/officeart/2005/8/layout/vList5"/>
    <dgm:cxn modelId="{A896DD45-6C43-472A-A72E-E66DE0B48248}" type="presOf" srcId="{2081FFE3-2565-4810-83C9-136995F8BAA1}" destId="{C28A75E0-A9EE-424C-A1FA-B8310FE94778}" srcOrd="0" destOrd="1" presId="urn:microsoft.com/office/officeart/2005/8/layout/vList5"/>
    <dgm:cxn modelId="{63520307-0D22-4D0E-AC83-F4E7946138CD}" type="presOf" srcId="{1A961CF7-2F69-45DA-B28F-E3DD91BA12D2}" destId="{4F003850-57F7-4261-99FB-BBC43840A1E9}" srcOrd="0" destOrd="0" presId="urn:microsoft.com/office/officeart/2005/8/layout/vList5"/>
    <dgm:cxn modelId="{BB259596-85F9-48D9-9D1E-E83368109667}" srcId="{38671D4D-AB90-4CB9-B15D-41247608A6B1}" destId="{8D7F1B34-5D49-49BC-B895-D967684474E3}" srcOrd="0" destOrd="0" parTransId="{B915F5BB-04D3-48FF-840F-3763F1ABC6ED}" sibTransId="{1FD91D75-D7E9-43CA-839C-93EABF1729E9}"/>
    <dgm:cxn modelId="{4A28D46F-0F96-4770-8665-E9D57AFD5399}" type="presOf" srcId="{A89D367F-96DC-4B78-806E-5B727577E79B}" destId="{C0351CCF-2C58-4A42-BBB8-7D8935F9807F}" srcOrd="0" destOrd="1" presId="urn:microsoft.com/office/officeart/2005/8/layout/vList5"/>
    <dgm:cxn modelId="{49B37D9A-C513-42F7-BE31-7465C9A9062E}" type="presOf" srcId="{4D1DB389-76B8-4EF5-94D3-24F50BE97571}" destId="{4F003850-57F7-4261-99FB-BBC43840A1E9}" srcOrd="0" destOrd="1" presId="urn:microsoft.com/office/officeart/2005/8/layout/vList5"/>
    <dgm:cxn modelId="{2288C021-82DB-4EB4-82D7-4EB1AE64A6A0}" srcId="{8243D4C6-29FF-4FD0-A3A9-4979AFE3180B}" destId="{1A961CF7-2F69-45DA-B28F-E3DD91BA12D2}" srcOrd="0" destOrd="0" parTransId="{764FEBE7-6D7D-4A80-B7F4-6816B792AB3D}" sibTransId="{FE2167FE-4E0A-4F42-B688-96096BFCF580}"/>
    <dgm:cxn modelId="{3CE78540-599C-44C8-A43C-ED055C2DB251}" srcId="{B20EBADC-1694-4405-BA16-49C6B7B6C3E9}" destId="{1F4890F3-7E24-4AE1-A1B1-5784D253A97F}" srcOrd="0" destOrd="0" parTransId="{27507759-4C20-4B90-8829-687C214D823C}" sibTransId="{DE2C87DF-A472-46E1-93F6-4B38F675E356}"/>
    <dgm:cxn modelId="{A9963654-1993-48EA-916B-08D4349B401D}" type="presOf" srcId="{3378D4EF-8D87-4009-9347-F83F7904A979}" destId="{BCCEF106-3FDA-4FBE-8F28-415E5F816347}" srcOrd="0" destOrd="1" presId="urn:microsoft.com/office/officeart/2005/8/layout/vList5"/>
    <dgm:cxn modelId="{7ECB3DFB-C97B-4F5A-B377-875C6F7B96A8}" srcId="{38671D4D-AB90-4CB9-B15D-41247608A6B1}" destId="{3378D4EF-8D87-4009-9347-F83F7904A979}" srcOrd="1" destOrd="0" parTransId="{76AF2EE3-6C0B-4EE5-9A57-AEB270A514C9}" sibTransId="{105477ED-36A8-4233-A03F-41BDD6A75351}"/>
    <dgm:cxn modelId="{F4C7BEAF-0629-42A1-97B2-1226B872EFF8}" type="presParOf" srcId="{1A2DCD36-9905-4BDD-81DB-11F76EFDAFB6}" destId="{9FC80791-76ED-4D65-9D5A-001AFD51C6C2}" srcOrd="0" destOrd="0" presId="urn:microsoft.com/office/officeart/2005/8/layout/vList5"/>
    <dgm:cxn modelId="{56118A78-D082-4762-9D6B-2983F1623DD4}" type="presParOf" srcId="{9FC80791-76ED-4D65-9D5A-001AFD51C6C2}" destId="{1575709C-B3E1-4B0B-A99C-951BDDACBEB0}" srcOrd="0" destOrd="0" presId="urn:microsoft.com/office/officeart/2005/8/layout/vList5"/>
    <dgm:cxn modelId="{CBCAB182-D3FC-4595-AE23-E15ED56913FB}" type="presParOf" srcId="{9FC80791-76ED-4D65-9D5A-001AFD51C6C2}" destId="{BCCEF106-3FDA-4FBE-8F28-415E5F816347}" srcOrd="1" destOrd="0" presId="urn:microsoft.com/office/officeart/2005/8/layout/vList5"/>
    <dgm:cxn modelId="{5B28F186-66C5-4AAE-B122-A38BDC54F80A}" type="presParOf" srcId="{1A2DCD36-9905-4BDD-81DB-11F76EFDAFB6}" destId="{899D11B9-4FC4-4742-B9B6-3F95767CA3AC}" srcOrd="1" destOrd="0" presId="urn:microsoft.com/office/officeart/2005/8/layout/vList5"/>
    <dgm:cxn modelId="{363E01E0-A2D0-4EE3-8658-0D87C99A4F8B}" type="presParOf" srcId="{1A2DCD36-9905-4BDD-81DB-11F76EFDAFB6}" destId="{00CD73BD-B835-499F-8F54-E158CF099210}" srcOrd="2" destOrd="0" presId="urn:microsoft.com/office/officeart/2005/8/layout/vList5"/>
    <dgm:cxn modelId="{68D30651-45E3-4D61-894D-FA12F9FB7889}" type="presParOf" srcId="{00CD73BD-B835-499F-8F54-E158CF099210}" destId="{B472225D-75BA-4F56-BCDD-884DBD749D62}" srcOrd="0" destOrd="0" presId="urn:microsoft.com/office/officeart/2005/8/layout/vList5"/>
    <dgm:cxn modelId="{C77082A4-2600-422A-B570-CC941EDE520A}" type="presParOf" srcId="{00CD73BD-B835-499F-8F54-E158CF099210}" destId="{C0351CCF-2C58-4A42-BBB8-7D8935F9807F}" srcOrd="1" destOrd="0" presId="urn:microsoft.com/office/officeart/2005/8/layout/vList5"/>
    <dgm:cxn modelId="{AF24355B-D403-49D1-B5D3-71B2ABDBFBA1}" type="presParOf" srcId="{1A2DCD36-9905-4BDD-81DB-11F76EFDAFB6}" destId="{43D14BA4-2E82-46A6-BB9D-06AEEE35B45E}" srcOrd="3" destOrd="0" presId="urn:microsoft.com/office/officeart/2005/8/layout/vList5"/>
    <dgm:cxn modelId="{C3DBAA1F-C827-445E-85F9-A403E24558D7}" type="presParOf" srcId="{1A2DCD36-9905-4BDD-81DB-11F76EFDAFB6}" destId="{0DD9D80B-0B8B-4F87-B392-F1648EB03BE7}" srcOrd="4" destOrd="0" presId="urn:microsoft.com/office/officeart/2005/8/layout/vList5"/>
    <dgm:cxn modelId="{E3778CA1-0455-4E48-A18F-9B9E6C3D4BD5}" type="presParOf" srcId="{0DD9D80B-0B8B-4F87-B392-F1648EB03BE7}" destId="{6FF69DCD-799A-4D41-9C8E-25B44BF3A93D}" srcOrd="0" destOrd="0" presId="urn:microsoft.com/office/officeart/2005/8/layout/vList5"/>
    <dgm:cxn modelId="{F10B3316-D0A4-468F-831F-EBE0131BEE02}" type="presParOf" srcId="{0DD9D80B-0B8B-4F87-B392-F1648EB03BE7}" destId="{4F003850-57F7-4261-99FB-BBC43840A1E9}" srcOrd="1" destOrd="0" presId="urn:microsoft.com/office/officeart/2005/8/layout/vList5"/>
    <dgm:cxn modelId="{B0177ED6-C723-46E5-86FC-8D75FD60146B}" type="presParOf" srcId="{1A2DCD36-9905-4BDD-81DB-11F76EFDAFB6}" destId="{4192056A-7991-420C-AD61-6727131AAA63}" srcOrd="5" destOrd="0" presId="urn:microsoft.com/office/officeart/2005/8/layout/vList5"/>
    <dgm:cxn modelId="{2CBDE554-09DC-4FB9-B7CD-5A0121EF027B}" type="presParOf" srcId="{1A2DCD36-9905-4BDD-81DB-11F76EFDAFB6}" destId="{AAC30776-535B-44BB-8F40-10FD3BBE9910}" srcOrd="6" destOrd="0" presId="urn:microsoft.com/office/officeart/2005/8/layout/vList5"/>
    <dgm:cxn modelId="{F997ECAE-322A-4E1B-A41A-0C87F90CEA3C}" type="presParOf" srcId="{AAC30776-535B-44BB-8F40-10FD3BBE9910}" destId="{35AD8A1B-DD1A-48D7-8032-9D528BC36E84}" srcOrd="0" destOrd="0" presId="urn:microsoft.com/office/officeart/2005/8/layout/vList5"/>
    <dgm:cxn modelId="{A0F227B2-54D7-4ABD-8B02-DEB667789841}" type="presParOf" srcId="{AAC30776-535B-44BB-8F40-10FD3BBE9910}" destId="{C28A75E0-A9EE-424C-A1FA-B8310FE9477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025C194-5D3A-41F6-A42C-8FDD9F5A92F2}" type="doc">
      <dgm:prSet loTypeId="urn:microsoft.com/office/officeart/2005/8/layout/target3" loCatId="list" qsTypeId="urn:microsoft.com/office/officeart/2005/8/quickstyle/simple5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8A3E19A8-FF6E-44AA-AA87-51874FF69CB8}">
      <dgm:prSet phldrT="[Текст]" custT="1"/>
      <dgm:spPr/>
      <dgm:t>
        <a:bodyPr/>
        <a:lstStyle/>
        <a:p>
          <a:pPr algn="ctr"/>
          <a:r>
            <a: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Разработка модели безопасной информационной среды </a:t>
          </a:r>
          <a:endParaRPr lang="ru-RU" sz="24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22320B3-028C-4456-BCDA-D6ECE6CF7221}" type="sibTrans" cxnId="{3F51014E-EFFF-4320-B4FF-086B7B8FB556}">
      <dgm:prSet/>
      <dgm:spPr/>
      <dgm:t>
        <a:bodyPr/>
        <a:lstStyle/>
        <a:p>
          <a:endParaRPr lang="ru-RU"/>
        </a:p>
      </dgm:t>
    </dgm:pt>
    <dgm:pt modelId="{D02C3560-CB06-499C-9B91-0AC6C8249D11}" type="parTrans" cxnId="{3F51014E-EFFF-4320-B4FF-086B7B8FB556}">
      <dgm:prSet/>
      <dgm:spPr/>
      <dgm:t>
        <a:bodyPr/>
        <a:lstStyle/>
        <a:p>
          <a:endParaRPr lang="ru-RU"/>
        </a:p>
      </dgm:t>
    </dgm:pt>
    <dgm:pt modelId="{48625E5F-0791-4E82-8419-F353AECBE592}">
      <dgm:prSet custT="1"/>
      <dgm:spPr/>
      <dgm:t>
        <a:bodyPr/>
        <a:lstStyle/>
        <a:p>
          <a:pPr algn="ctr"/>
          <a:r>
            <a: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Организация </a:t>
          </a:r>
          <a:r>
            <a:rPr lang="ru-RU" sz="24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тьюторской</a:t>
          </a:r>
          <a:r>
            <a: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площадки  </a:t>
          </a:r>
        </a:p>
      </dgm:t>
    </dgm:pt>
    <dgm:pt modelId="{9C6561A7-CD6D-4DE0-A39D-109D32A8AF88}" type="parTrans" cxnId="{C6AFF6E8-3AAA-4908-A5D4-F97EE60E0C7F}">
      <dgm:prSet/>
      <dgm:spPr/>
      <dgm:t>
        <a:bodyPr/>
        <a:lstStyle/>
        <a:p>
          <a:endParaRPr lang="ru-RU"/>
        </a:p>
      </dgm:t>
    </dgm:pt>
    <dgm:pt modelId="{041BE9A5-9BA5-4E93-8E7C-0C63832B6F00}" type="sibTrans" cxnId="{C6AFF6E8-3AAA-4908-A5D4-F97EE60E0C7F}">
      <dgm:prSet/>
      <dgm:spPr/>
      <dgm:t>
        <a:bodyPr/>
        <a:lstStyle/>
        <a:p>
          <a:endParaRPr lang="ru-RU"/>
        </a:p>
      </dgm:t>
    </dgm:pt>
    <dgm:pt modelId="{1929F910-EC10-403C-8BE4-250F14FA291E}">
      <dgm:prSet custT="1"/>
      <dgm:spPr/>
      <dgm:t>
        <a:bodyPr/>
        <a:lstStyle/>
        <a:p>
          <a:pPr algn="l"/>
          <a:r>
            <a: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Образование единого сообщества педагогов и родителей</a:t>
          </a:r>
        </a:p>
      </dgm:t>
    </dgm:pt>
    <dgm:pt modelId="{285F2126-ACD1-45CD-9A8E-5D1996CFD768}" type="parTrans" cxnId="{77EAAAE8-703A-4FA6-B7F7-41C64EB91970}">
      <dgm:prSet/>
      <dgm:spPr/>
      <dgm:t>
        <a:bodyPr/>
        <a:lstStyle/>
        <a:p>
          <a:endParaRPr lang="ru-RU"/>
        </a:p>
      </dgm:t>
    </dgm:pt>
    <dgm:pt modelId="{7D9D8B42-8D2D-4702-AADB-BAD3520BF125}" type="sibTrans" cxnId="{77EAAAE8-703A-4FA6-B7F7-41C64EB91970}">
      <dgm:prSet/>
      <dgm:spPr/>
      <dgm:t>
        <a:bodyPr/>
        <a:lstStyle/>
        <a:p>
          <a:endParaRPr lang="ru-RU"/>
        </a:p>
      </dgm:t>
    </dgm:pt>
    <dgm:pt modelId="{B75823C2-EB08-406C-9691-401DA06FFA06}">
      <dgm:prSet custT="1"/>
      <dgm:spPr/>
      <dgm:t>
        <a:bodyPr/>
        <a:lstStyle/>
        <a:p>
          <a:pPr algn="ctr"/>
          <a:r>
            <a: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Обеспечение психолого-педагогической  поддержки детей и их семей</a:t>
          </a:r>
        </a:p>
      </dgm:t>
    </dgm:pt>
    <dgm:pt modelId="{0D5713CF-EDAA-4DB3-8340-BCAF76381D53}" type="parTrans" cxnId="{63D9D5A6-749B-4ACD-BC52-5DFE538F605F}">
      <dgm:prSet/>
      <dgm:spPr/>
      <dgm:t>
        <a:bodyPr/>
        <a:lstStyle/>
        <a:p>
          <a:endParaRPr lang="ru-RU"/>
        </a:p>
      </dgm:t>
    </dgm:pt>
    <dgm:pt modelId="{E2CABBB9-A207-4E3B-9CC4-DF6645E8149F}" type="sibTrans" cxnId="{63D9D5A6-749B-4ACD-BC52-5DFE538F605F}">
      <dgm:prSet/>
      <dgm:spPr/>
      <dgm:t>
        <a:bodyPr/>
        <a:lstStyle/>
        <a:p>
          <a:endParaRPr lang="ru-RU"/>
        </a:p>
      </dgm:t>
    </dgm:pt>
    <dgm:pt modelId="{0C1E5EA0-8A21-42AE-B362-CAEC7C034334}">
      <dgm:prSet custT="1"/>
      <dgm:spPr/>
      <dgm:t>
        <a:bodyPr/>
        <a:lstStyle/>
        <a:p>
          <a:pPr algn="ctr"/>
          <a:r>
            <a: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Повышение профессиональной компетентности педагогов учреждения</a:t>
          </a:r>
        </a:p>
      </dgm:t>
    </dgm:pt>
    <dgm:pt modelId="{97BC7D94-DA3E-4EE4-952B-2FC70CBA3739}" type="parTrans" cxnId="{EC88996B-CE4A-4AA6-82F2-3833D23F8843}">
      <dgm:prSet/>
      <dgm:spPr/>
      <dgm:t>
        <a:bodyPr/>
        <a:lstStyle/>
        <a:p>
          <a:endParaRPr lang="ru-RU"/>
        </a:p>
      </dgm:t>
    </dgm:pt>
    <dgm:pt modelId="{8FD33502-8B9D-46B6-9F6C-53DA6646C47B}" type="sibTrans" cxnId="{EC88996B-CE4A-4AA6-82F2-3833D23F8843}">
      <dgm:prSet/>
      <dgm:spPr/>
      <dgm:t>
        <a:bodyPr/>
        <a:lstStyle/>
        <a:p>
          <a:endParaRPr lang="ru-RU"/>
        </a:p>
      </dgm:t>
    </dgm:pt>
    <dgm:pt modelId="{B67F134B-FFBD-4CE6-8F0F-B3A6296D89E8}">
      <dgm:prSet custT="1"/>
      <dgm:spPr/>
      <dgm:t>
        <a:bodyPr/>
        <a:lstStyle/>
        <a:p>
          <a:pPr algn="ctr"/>
          <a:r>
            <a:rPr lang="ru-RU" sz="2400" b="1" i="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Создание информационная </a:t>
          </a:r>
        </a:p>
        <a:p>
          <a:pPr algn="ctr"/>
          <a:r>
            <a:rPr lang="ru-RU" sz="2400" b="1" i="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безопасной среда </a:t>
          </a:r>
        </a:p>
      </dgm:t>
    </dgm:pt>
    <dgm:pt modelId="{F3776804-5B96-4090-BF7E-F2BFDDA4B6FF}" type="sibTrans" cxnId="{1F55E565-DFFE-4869-97E5-457733B4092D}">
      <dgm:prSet/>
      <dgm:spPr/>
      <dgm:t>
        <a:bodyPr/>
        <a:lstStyle/>
        <a:p>
          <a:endParaRPr lang="ru-RU"/>
        </a:p>
      </dgm:t>
    </dgm:pt>
    <dgm:pt modelId="{EECE773C-6A55-46F5-A6FB-C87B0CCDDFE9}" type="parTrans" cxnId="{1F55E565-DFFE-4869-97E5-457733B4092D}">
      <dgm:prSet/>
      <dgm:spPr/>
      <dgm:t>
        <a:bodyPr/>
        <a:lstStyle/>
        <a:p>
          <a:endParaRPr lang="ru-RU"/>
        </a:p>
      </dgm:t>
    </dgm:pt>
    <dgm:pt modelId="{C5BB8DDD-FDE5-48F4-ADBF-AB79D15BE2D6}" type="pres">
      <dgm:prSet presAssocID="{F025C194-5D3A-41F6-A42C-8FDD9F5A92F2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5C476D5-5184-4DA1-8FE9-27300034283A}" type="pres">
      <dgm:prSet presAssocID="{8A3E19A8-FF6E-44AA-AA87-51874FF69CB8}" presName="circle1" presStyleLbl="node1" presStyleIdx="0" presStyleCnt="6"/>
      <dgm:spPr/>
    </dgm:pt>
    <dgm:pt modelId="{CAC4EFF0-2583-4220-8E7B-31C5954B1F9D}" type="pres">
      <dgm:prSet presAssocID="{8A3E19A8-FF6E-44AA-AA87-51874FF69CB8}" presName="space" presStyleCnt="0"/>
      <dgm:spPr/>
    </dgm:pt>
    <dgm:pt modelId="{91410F06-DFAD-44BC-A3B8-0E6CC58D98AB}" type="pres">
      <dgm:prSet presAssocID="{8A3E19A8-FF6E-44AA-AA87-51874FF69CB8}" presName="rect1" presStyleLbl="alignAcc1" presStyleIdx="0" presStyleCnt="6"/>
      <dgm:spPr/>
      <dgm:t>
        <a:bodyPr/>
        <a:lstStyle/>
        <a:p>
          <a:endParaRPr lang="ru-RU"/>
        </a:p>
      </dgm:t>
    </dgm:pt>
    <dgm:pt modelId="{9CE88706-E4A7-4972-BF09-78378A3750BA}" type="pres">
      <dgm:prSet presAssocID="{B67F134B-FFBD-4CE6-8F0F-B3A6296D89E8}" presName="vertSpace2" presStyleLbl="node1" presStyleIdx="0" presStyleCnt="6"/>
      <dgm:spPr/>
    </dgm:pt>
    <dgm:pt modelId="{EDF4CF65-E51A-4CAD-AEBC-1C2DA4229633}" type="pres">
      <dgm:prSet presAssocID="{B67F134B-FFBD-4CE6-8F0F-B3A6296D89E8}" presName="circle2" presStyleLbl="node1" presStyleIdx="1" presStyleCnt="6"/>
      <dgm:spPr/>
    </dgm:pt>
    <dgm:pt modelId="{7814D13E-5425-4D4B-BD29-47355E1F7998}" type="pres">
      <dgm:prSet presAssocID="{B67F134B-FFBD-4CE6-8F0F-B3A6296D89E8}" presName="rect2" presStyleLbl="alignAcc1" presStyleIdx="1" presStyleCnt="6"/>
      <dgm:spPr/>
      <dgm:t>
        <a:bodyPr/>
        <a:lstStyle/>
        <a:p>
          <a:endParaRPr lang="ru-RU"/>
        </a:p>
      </dgm:t>
    </dgm:pt>
    <dgm:pt modelId="{E796827A-19C4-41F0-98AA-248AC73F5B42}" type="pres">
      <dgm:prSet presAssocID="{48625E5F-0791-4E82-8419-F353AECBE592}" presName="vertSpace3" presStyleLbl="node1" presStyleIdx="1" presStyleCnt="6"/>
      <dgm:spPr/>
    </dgm:pt>
    <dgm:pt modelId="{BF6F5A1B-B6F0-4D54-8C41-E7D0EE8A1000}" type="pres">
      <dgm:prSet presAssocID="{48625E5F-0791-4E82-8419-F353AECBE592}" presName="circle3" presStyleLbl="node1" presStyleIdx="2" presStyleCnt="6"/>
      <dgm:spPr/>
    </dgm:pt>
    <dgm:pt modelId="{EB4AF704-F708-4195-AFC3-EF82E16C4E57}" type="pres">
      <dgm:prSet presAssocID="{48625E5F-0791-4E82-8419-F353AECBE592}" presName="rect3" presStyleLbl="alignAcc1" presStyleIdx="2" presStyleCnt="6"/>
      <dgm:spPr/>
      <dgm:t>
        <a:bodyPr/>
        <a:lstStyle/>
        <a:p>
          <a:endParaRPr lang="ru-RU"/>
        </a:p>
      </dgm:t>
    </dgm:pt>
    <dgm:pt modelId="{605CCEA8-9005-4CD9-8D76-12674B357D73}" type="pres">
      <dgm:prSet presAssocID="{1929F910-EC10-403C-8BE4-250F14FA291E}" presName="vertSpace4" presStyleLbl="node1" presStyleIdx="2" presStyleCnt="6"/>
      <dgm:spPr/>
    </dgm:pt>
    <dgm:pt modelId="{1EB7B82E-741C-4B5E-8A51-8FB298EB2CAF}" type="pres">
      <dgm:prSet presAssocID="{1929F910-EC10-403C-8BE4-250F14FA291E}" presName="circle4" presStyleLbl="node1" presStyleIdx="3" presStyleCnt="6"/>
      <dgm:spPr/>
    </dgm:pt>
    <dgm:pt modelId="{8DE94B22-44FE-42AD-864A-868631BBB52A}" type="pres">
      <dgm:prSet presAssocID="{1929F910-EC10-403C-8BE4-250F14FA291E}" presName="rect4" presStyleLbl="alignAcc1" presStyleIdx="3" presStyleCnt="6"/>
      <dgm:spPr/>
      <dgm:t>
        <a:bodyPr/>
        <a:lstStyle/>
        <a:p>
          <a:endParaRPr lang="ru-RU"/>
        </a:p>
      </dgm:t>
    </dgm:pt>
    <dgm:pt modelId="{28D302C7-39D0-4F4D-AAAD-D523CEF0B38F}" type="pres">
      <dgm:prSet presAssocID="{B75823C2-EB08-406C-9691-401DA06FFA06}" presName="vertSpace5" presStyleLbl="node1" presStyleIdx="3" presStyleCnt="6"/>
      <dgm:spPr/>
    </dgm:pt>
    <dgm:pt modelId="{3F931B6A-8F2E-4B0D-BB33-4CCEFC15A817}" type="pres">
      <dgm:prSet presAssocID="{B75823C2-EB08-406C-9691-401DA06FFA06}" presName="circle5" presStyleLbl="node1" presStyleIdx="4" presStyleCnt="6"/>
      <dgm:spPr/>
    </dgm:pt>
    <dgm:pt modelId="{8147C501-6139-465B-811F-6F1D21E64EED}" type="pres">
      <dgm:prSet presAssocID="{B75823C2-EB08-406C-9691-401DA06FFA06}" presName="rect5" presStyleLbl="alignAcc1" presStyleIdx="4" presStyleCnt="6" custLinFactNeighborX="1572" custLinFactNeighborY="-4630"/>
      <dgm:spPr/>
      <dgm:t>
        <a:bodyPr/>
        <a:lstStyle/>
        <a:p>
          <a:endParaRPr lang="ru-RU"/>
        </a:p>
      </dgm:t>
    </dgm:pt>
    <dgm:pt modelId="{889EAC4D-2DB4-4031-834E-98773826D9D5}" type="pres">
      <dgm:prSet presAssocID="{0C1E5EA0-8A21-42AE-B362-CAEC7C034334}" presName="vertSpace6" presStyleLbl="node1" presStyleIdx="4" presStyleCnt="6"/>
      <dgm:spPr/>
    </dgm:pt>
    <dgm:pt modelId="{E1B70655-7703-4354-BA88-FD15E31EDD43}" type="pres">
      <dgm:prSet presAssocID="{0C1E5EA0-8A21-42AE-B362-CAEC7C034334}" presName="circle6" presStyleLbl="node1" presStyleIdx="5" presStyleCnt="6"/>
      <dgm:spPr/>
    </dgm:pt>
    <dgm:pt modelId="{520D89A0-0C92-474F-AE96-627C56DF6EC3}" type="pres">
      <dgm:prSet presAssocID="{0C1E5EA0-8A21-42AE-B362-CAEC7C034334}" presName="rect6" presStyleLbl="alignAcc1" presStyleIdx="5" presStyleCnt="6"/>
      <dgm:spPr/>
      <dgm:t>
        <a:bodyPr/>
        <a:lstStyle/>
        <a:p>
          <a:endParaRPr lang="ru-RU"/>
        </a:p>
      </dgm:t>
    </dgm:pt>
    <dgm:pt modelId="{72E75021-6358-44E7-A288-A03D0C482EE0}" type="pres">
      <dgm:prSet presAssocID="{8A3E19A8-FF6E-44AA-AA87-51874FF69CB8}" presName="rect1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D18BAC-1DB5-4756-8212-877D6271F2A6}" type="pres">
      <dgm:prSet presAssocID="{B67F134B-FFBD-4CE6-8F0F-B3A6296D89E8}" presName="rect2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A7E727-C111-47F7-A10A-277CF61FB922}" type="pres">
      <dgm:prSet presAssocID="{48625E5F-0791-4E82-8419-F353AECBE592}" presName="rect3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2CFF5A-428C-4910-8AC5-550160028BDE}" type="pres">
      <dgm:prSet presAssocID="{1929F910-EC10-403C-8BE4-250F14FA291E}" presName="rect4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AAA484-992F-447D-9D6B-92E180AD7919}" type="pres">
      <dgm:prSet presAssocID="{B75823C2-EB08-406C-9691-401DA06FFA06}" presName="rect5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18BB08-2853-4127-8CA3-576AEC790B1B}" type="pres">
      <dgm:prSet presAssocID="{0C1E5EA0-8A21-42AE-B362-CAEC7C034334}" presName="rect6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7E7B271-D7CD-4BB5-AF08-C1BE3DE7C92D}" type="presOf" srcId="{B67F134B-FFBD-4CE6-8F0F-B3A6296D89E8}" destId="{7814D13E-5425-4D4B-BD29-47355E1F7998}" srcOrd="0" destOrd="0" presId="urn:microsoft.com/office/officeart/2005/8/layout/target3"/>
    <dgm:cxn modelId="{DE2CFDDD-266A-493C-8589-433709F13BA4}" type="presOf" srcId="{48625E5F-0791-4E82-8419-F353AECBE592}" destId="{EB4AF704-F708-4195-AFC3-EF82E16C4E57}" srcOrd="0" destOrd="0" presId="urn:microsoft.com/office/officeart/2005/8/layout/target3"/>
    <dgm:cxn modelId="{3F5C3107-28FE-45F8-BD7D-44A573BBCC59}" type="presOf" srcId="{0C1E5EA0-8A21-42AE-B362-CAEC7C034334}" destId="{E318BB08-2853-4127-8CA3-576AEC790B1B}" srcOrd="1" destOrd="0" presId="urn:microsoft.com/office/officeart/2005/8/layout/target3"/>
    <dgm:cxn modelId="{85B57B99-1189-44AE-A822-921B42A61DDE}" type="presOf" srcId="{B67F134B-FFBD-4CE6-8F0F-B3A6296D89E8}" destId="{11D18BAC-1DB5-4756-8212-877D6271F2A6}" srcOrd="1" destOrd="0" presId="urn:microsoft.com/office/officeart/2005/8/layout/target3"/>
    <dgm:cxn modelId="{F1C99329-4343-41D1-9D7A-E10BFE100007}" type="presOf" srcId="{8A3E19A8-FF6E-44AA-AA87-51874FF69CB8}" destId="{91410F06-DFAD-44BC-A3B8-0E6CC58D98AB}" srcOrd="0" destOrd="0" presId="urn:microsoft.com/office/officeart/2005/8/layout/target3"/>
    <dgm:cxn modelId="{3F51014E-EFFF-4320-B4FF-086B7B8FB556}" srcId="{F025C194-5D3A-41F6-A42C-8FDD9F5A92F2}" destId="{8A3E19A8-FF6E-44AA-AA87-51874FF69CB8}" srcOrd="0" destOrd="0" parTransId="{D02C3560-CB06-499C-9B91-0AC6C8249D11}" sibTransId="{922320B3-028C-4456-BCDA-D6ECE6CF7221}"/>
    <dgm:cxn modelId="{77EAAAE8-703A-4FA6-B7F7-41C64EB91970}" srcId="{F025C194-5D3A-41F6-A42C-8FDD9F5A92F2}" destId="{1929F910-EC10-403C-8BE4-250F14FA291E}" srcOrd="3" destOrd="0" parTransId="{285F2126-ACD1-45CD-9A8E-5D1996CFD768}" sibTransId="{7D9D8B42-8D2D-4702-AADB-BAD3520BF125}"/>
    <dgm:cxn modelId="{E20AEF12-C881-44BB-BCE0-AB072F288A3D}" type="presOf" srcId="{F025C194-5D3A-41F6-A42C-8FDD9F5A92F2}" destId="{C5BB8DDD-FDE5-48F4-ADBF-AB79D15BE2D6}" srcOrd="0" destOrd="0" presId="urn:microsoft.com/office/officeart/2005/8/layout/target3"/>
    <dgm:cxn modelId="{326C714F-1F33-4517-BA7A-7DF598ACE6D0}" type="presOf" srcId="{8A3E19A8-FF6E-44AA-AA87-51874FF69CB8}" destId="{72E75021-6358-44E7-A288-A03D0C482EE0}" srcOrd="1" destOrd="0" presId="urn:microsoft.com/office/officeart/2005/8/layout/target3"/>
    <dgm:cxn modelId="{26F224BB-9610-4292-A0DD-5913B1BA9D64}" type="presOf" srcId="{B75823C2-EB08-406C-9691-401DA06FFA06}" destId="{A4AAA484-992F-447D-9D6B-92E180AD7919}" srcOrd="1" destOrd="0" presId="urn:microsoft.com/office/officeart/2005/8/layout/target3"/>
    <dgm:cxn modelId="{EC8D976D-DDE6-4A58-BAF2-24B21122D687}" type="presOf" srcId="{0C1E5EA0-8A21-42AE-B362-CAEC7C034334}" destId="{520D89A0-0C92-474F-AE96-627C56DF6EC3}" srcOrd="0" destOrd="0" presId="urn:microsoft.com/office/officeart/2005/8/layout/target3"/>
    <dgm:cxn modelId="{F3D8FB43-1A28-46EB-B397-5FDFFFCB3216}" type="presOf" srcId="{1929F910-EC10-403C-8BE4-250F14FA291E}" destId="{6E2CFF5A-428C-4910-8AC5-550160028BDE}" srcOrd="1" destOrd="0" presId="urn:microsoft.com/office/officeart/2005/8/layout/target3"/>
    <dgm:cxn modelId="{7850903D-1603-475A-ABFF-F9FFC88FBD60}" type="presOf" srcId="{48625E5F-0791-4E82-8419-F353AECBE592}" destId="{BDA7E727-C111-47F7-A10A-277CF61FB922}" srcOrd="1" destOrd="0" presId="urn:microsoft.com/office/officeart/2005/8/layout/target3"/>
    <dgm:cxn modelId="{2AA4A437-129B-48B9-A375-3DA291C00684}" type="presOf" srcId="{1929F910-EC10-403C-8BE4-250F14FA291E}" destId="{8DE94B22-44FE-42AD-864A-868631BBB52A}" srcOrd="0" destOrd="0" presId="urn:microsoft.com/office/officeart/2005/8/layout/target3"/>
    <dgm:cxn modelId="{1F55E565-DFFE-4869-97E5-457733B4092D}" srcId="{F025C194-5D3A-41F6-A42C-8FDD9F5A92F2}" destId="{B67F134B-FFBD-4CE6-8F0F-B3A6296D89E8}" srcOrd="1" destOrd="0" parTransId="{EECE773C-6A55-46F5-A6FB-C87B0CCDDFE9}" sibTransId="{F3776804-5B96-4090-BF7E-F2BFDDA4B6FF}"/>
    <dgm:cxn modelId="{EC88996B-CE4A-4AA6-82F2-3833D23F8843}" srcId="{F025C194-5D3A-41F6-A42C-8FDD9F5A92F2}" destId="{0C1E5EA0-8A21-42AE-B362-CAEC7C034334}" srcOrd="5" destOrd="0" parTransId="{97BC7D94-DA3E-4EE4-952B-2FC70CBA3739}" sibTransId="{8FD33502-8B9D-46B6-9F6C-53DA6646C47B}"/>
    <dgm:cxn modelId="{3B9AE48F-CEA8-40C8-B591-0229C244B1DD}" type="presOf" srcId="{B75823C2-EB08-406C-9691-401DA06FFA06}" destId="{8147C501-6139-465B-811F-6F1D21E64EED}" srcOrd="0" destOrd="0" presId="urn:microsoft.com/office/officeart/2005/8/layout/target3"/>
    <dgm:cxn modelId="{C6AFF6E8-3AAA-4908-A5D4-F97EE60E0C7F}" srcId="{F025C194-5D3A-41F6-A42C-8FDD9F5A92F2}" destId="{48625E5F-0791-4E82-8419-F353AECBE592}" srcOrd="2" destOrd="0" parTransId="{9C6561A7-CD6D-4DE0-A39D-109D32A8AF88}" sibTransId="{041BE9A5-9BA5-4E93-8E7C-0C63832B6F00}"/>
    <dgm:cxn modelId="{63D9D5A6-749B-4ACD-BC52-5DFE538F605F}" srcId="{F025C194-5D3A-41F6-A42C-8FDD9F5A92F2}" destId="{B75823C2-EB08-406C-9691-401DA06FFA06}" srcOrd="4" destOrd="0" parTransId="{0D5713CF-EDAA-4DB3-8340-BCAF76381D53}" sibTransId="{E2CABBB9-A207-4E3B-9CC4-DF6645E8149F}"/>
    <dgm:cxn modelId="{86B8AC2A-D9CE-448B-AF3B-2B5651720CFB}" type="presParOf" srcId="{C5BB8DDD-FDE5-48F4-ADBF-AB79D15BE2D6}" destId="{D5C476D5-5184-4DA1-8FE9-27300034283A}" srcOrd="0" destOrd="0" presId="urn:microsoft.com/office/officeart/2005/8/layout/target3"/>
    <dgm:cxn modelId="{75CC477A-A3B8-40C4-8DF9-C96957769EC3}" type="presParOf" srcId="{C5BB8DDD-FDE5-48F4-ADBF-AB79D15BE2D6}" destId="{CAC4EFF0-2583-4220-8E7B-31C5954B1F9D}" srcOrd="1" destOrd="0" presId="urn:microsoft.com/office/officeart/2005/8/layout/target3"/>
    <dgm:cxn modelId="{C711F614-06ED-4ED0-975A-1E17E57D4A08}" type="presParOf" srcId="{C5BB8DDD-FDE5-48F4-ADBF-AB79D15BE2D6}" destId="{91410F06-DFAD-44BC-A3B8-0E6CC58D98AB}" srcOrd="2" destOrd="0" presId="urn:microsoft.com/office/officeart/2005/8/layout/target3"/>
    <dgm:cxn modelId="{D5220DA6-D7EC-4DFB-95C1-3DCF16EDD5BC}" type="presParOf" srcId="{C5BB8DDD-FDE5-48F4-ADBF-AB79D15BE2D6}" destId="{9CE88706-E4A7-4972-BF09-78378A3750BA}" srcOrd="3" destOrd="0" presId="urn:microsoft.com/office/officeart/2005/8/layout/target3"/>
    <dgm:cxn modelId="{5ACEB9B0-8D17-403F-AAED-547CACAB3D98}" type="presParOf" srcId="{C5BB8DDD-FDE5-48F4-ADBF-AB79D15BE2D6}" destId="{EDF4CF65-E51A-4CAD-AEBC-1C2DA4229633}" srcOrd="4" destOrd="0" presId="urn:microsoft.com/office/officeart/2005/8/layout/target3"/>
    <dgm:cxn modelId="{BFA1A40B-FE8D-465A-A2C5-8135CC5AFF3B}" type="presParOf" srcId="{C5BB8DDD-FDE5-48F4-ADBF-AB79D15BE2D6}" destId="{7814D13E-5425-4D4B-BD29-47355E1F7998}" srcOrd="5" destOrd="0" presId="urn:microsoft.com/office/officeart/2005/8/layout/target3"/>
    <dgm:cxn modelId="{4BF107F2-49C2-420A-AE34-7861A6B0A81F}" type="presParOf" srcId="{C5BB8DDD-FDE5-48F4-ADBF-AB79D15BE2D6}" destId="{E796827A-19C4-41F0-98AA-248AC73F5B42}" srcOrd="6" destOrd="0" presId="urn:microsoft.com/office/officeart/2005/8/layout/target3"/>
    <dgm:cxn modelId="{80C3FF5D-0FC7-43D0-A26F-D10DD08BCC34}" type="presParOf" srcId="{C5BB8DDD-FDE5-48F4-ADBF-AB79D15BE2D6}" destId="{BF6F5A1B-B6F0-4D54-8C41-E7D0EE8A1000}" srcOrd="7" destOrd="0" presId="urn:microsoft.com/office/officeart/2005/8/layout/target3"/>
    <dgm:cxn modelId="{33E3FA36-C74C-4A3A-8045-90392C464E99}" type="presParOf" srcId="{C5BB8DDD-FDE5-48F4-ADBF-AB79D15BE2D6}" destId="{EB4AF704-F708-4195-AFC3-EF82E16C4E57}" srcOrd="8" destOrd="0" presId="urn:microsoft.com/office/officeart/2005/8/layout/target3"/>
    <dgm:cxn modelId="{B5E7C8C9-25C8-42C7-8CBC-95B9B384EB12}" type="presParOf" srcId="{C5BB8DDD-FDE5-48F4-ADBF-AB79D15BE2D6}" destId="{605CCEA8-9005-4CD9-8D76-12674B357D73}" srcOrd="9" destOrd="0" presId="urn:microsoft.com/office/officeart/2005/8/layout/target3"/>
    <dgm:cxn modelId="{FAF76529-04A3-4A8D-8B50-1A385D686FC9}" type="presParOf" srcId="{C5BB8DDD-FDE5-48F4-ADBF-AB79D15BE2D6}" destId="{1EB7B82E-741C-4B5E-8A51-8FB298EB2CAF}" srcOrd="10" destOrd="0" presId="urn:microsoft.com/office/officeart/2005/8/layout/target3"/>
    <dgm:cxn modelId="{38B13629-D18C-494D-A183-E349A3A8EE4A}" type="presParOf" srcId="{C5BB8DDD-FDE5-48F4-ADBF-AB79D15BE2D6}" destId="{8DE94B22-44FE-42AD-864A-868631BBB52A}" srcOrd="11" destOrd="0" presId="urn:microsoft.com/office/officeart/2005/8/layout/target3"/>
    <dgm:cxn modelId="{40F9F384-9744-4D84-98F8-528447D89681}" type="presParOf" srcId="{C5BB8DDD-FDE5-48F4-ADBF-AB79D15BE2D6}" destId="{28D302C7-39D0-4F4D-AAAD-D523CEF0B38F}" srcOrd="12" destOrd="0" presId="urn:microsoft.com/office/officeart/2005/8/layout/target3"/>
    <dgm:cxn modelId="{D279DC8B-4241-4BEE-9806-B3141C0D2415}" type="presParOf" srcId="{C5BB8DDD-FDE5-48F4-ADBF-AB79D15BE2D6}" destId="{3F931B6A-8F2E-4B0D-BB33-4CCEFC15A817}" srcOrd="13" destOrd="0" presId="urn:microsoft.com/office/officeart/2005/8/layout/target3"/>
    <dgm:cxn modelId="{460B0B98-2FCA-4325-8986-66C250872204}" type="presParOf" srcId="{C5BB8DDD-FDE5-48F4-ADBF-AB79D15BE2D6}" destId="{8147C501-6139-465B-811F-6F1D21E64EED}" srcOrd="14" destOrd="0" presId="urn:microsoft.com/office/officeart/2005/8/layout/target3"/>
    <dgm:cxn modelId="{2286678D-8C4D-4354-B751-E7AAC8898262}" type="presParOf" srcId="{C5BB8DDD-FDE5-48F4-ADBF-AB79D15BE2D6}" destId="{889EAC4D-2DB4-4031-834E-98773826D9D5}" srcOrd="15" destOrd="0" presId="urn:microsoft.com/office/officeart/2005/8/layout/target3"/>
    <dgm:cxn modelId="{5207FBE4-9FA2-45CD-9CC0-2CD1F033B36C}" type="presParOf" srcId="{C5BB8DDD-FDE5-48F4-ADBF-AB79D15BE2D6}" destId="{E1B70655-7703-4354-BA88-FD15E31EDD43}" srcOrd="16" destOrd="0" presId="urn:microsoft.com/office/officeart/2005/8/layout/target3"/>
    <dgm:cxn modelId="{569A2603-EE19-4428-933E-BB5C417A6B1E}" type="presParOf" srcId="{C5BB8DDD-FDE5-48F4-ADBF-AB79D15BE2D6}" destId="{520D89A0-0C92-474F-AE96-627C56DF6EC3}" srcOrd="17" destOrd="0" presId="urn:microsoft.com/office/officeart/2005/8/layout/target3"/>
    <dgm:cxn modelId="{3159FD28-4746-4544-BC12-343DA6D36450}" type="presParOf" srcId="{C5BB8DDD-FDE5-48F4-ADBF-AB79D15BE2D6}" destId="{72E75021-6358-44E7-A288-A03D0C482EE0}" srcOrd="18" destOrd="0" presId="urn:microsoft.com/office/officeart/2005/8/layout/target3"/>
    <dgm:cxn modelId="{D7937657-5FEB-4E89-80B0-01E7AD189E53}" type="presParOf" srcId="{C5BB8DDD-FDE5-48F4-ADBF-AB79D15BE2D6}" destId="{11D18BAC-1DB5-4756-8212-877D6271F2A6}" srcOrd="19" destOrd="0" presId="urn:microsoft.com/office/officeart/2005/8/layout/target3"/>
    <dgm:cxn modelId="{78F01BF4-C29E-4537-B7D0-FC0DEEF54B5D}" type="presParOf" srcId="{C5BB8DDD-FDE5-48F4-ADBF-AB79D15BE2D6}" destId="{BDA7E727-C111-47F7-A10A-277CF61FB922}" srcOrd="20" destOrd="0" presId="urn:microsoft.com/office/officeart/2005/8/layout/target3"/>
    <dgm:cxn modelId="{58A71456-7D2B-4323-BF15-506CBA1121D0}" type="presParOf" srcId="{C5BB8DDD-FDE5-48F4-ADBF-AB79D15BE2D6}" destId="{6E2CFF5A-428C-4910-8AC5-550160028BDE}" srcOrd="21" destOrd="0" presId="urn:microsoft.com/office/officeart/2005/8/layout/target3"/>
    <dgm:cxn modelId="{321E9D34-17CB-4844-A171-FBBFAF70EE2B}" type="presParOf" srcId="{C5BB8DDD-FDE5-48F4-ADBF-AB79D15BE2D6}" destId="{A4AAA484-992F-447D-9D6B-92E180AD7919}" srcOrd="22" destOrd="0" presId="urn:microsoft.com/office/officeart/2005/8/layout/target3"/>
    <dgm:cxn modelId="{3A87D5A7-EFDA-4145-8B1B-7642CC5E594D}" type="presParOf" srcId="{C5BB8DDD-FDE5-48F4-ADBF-AB79D15BE2D6}" destId="{E318BB08-2853-4127-8CA3-576AEC790B1B}" srcOrd="2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65114BB-7227-4106-A30E-560398FA9614}" type="doc">
      <dgm:prSet loTypeId="urn:microsoft.com/office/officeart/2009/3/layout/StepUpProcess" loCatId="process" qsTypeId="urn:microsoft.com/office/officeart/2005/8/quickstyle/simple1" qsCatId="simple" csTypeId="urn:microsoft.com/office/officeart/2005/8/colors/accent6_3" csCatId="accent6" phldr="1"/>
      <dgm:spPr/>
      <dgm:t>
        <a:bodyPr/>
        <a:lstStyle/>
        <a:p>
          <a:endParaRPr lang="ru-RU"/>
        </a:p>
      </dgm:t>
    </dgm:pt>
    <dgm:pt modelId="{93299C31-A4F4-4F2A-999C-C19463DFF27B}">
      <dgm:prSet phldrT="[Текст]" custT="1"/>
      <dgm:spPr/>
      <dgm:t>
        <a:bodyPr/>
        <a:lstStyle/>
        <a:p>
          <a:r>
            <a: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</a:t>
          </a:r>
          <a:r>
            <a: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этап Подготовительный    </a:t>
          </a:r>
        </a:p>
        <a:p>
          <a:r>
            <a: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2016-2017 г.</a:t>
          </a:r>
          <a:endParaRPr lang="ru-RU" sz="24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763270F-97EF-43EB-8E1D-486F5C9198C3}" type="parTrans" cxnId="{6C760E14-4C55-4F92-B36E-F735A9C347CC}">
      <dgm:prSet/>
      <dgm:spPr/>
      <dgm:t>
        <a:bodyPr/>
        <a:lstStyle/>
        <a:p>
          <a:endParaRPr lang="ru-RU"/>
        </a:p>
      </dgm:t>
    </dgm:pt>
    <dgm:pt modelId="{63D30338-2BDD-4BEB-A091-E08FC03F7F2B}" type="sibTrans" cxnId="{6C760E14-4C55-4F92-B36E-F735A9C347CC}">
      <dgm:prSet/>
      <dgm:spPr/>
      <dgm:t>
        <a:bodyPr/>
        <a:lstStyle/>
        <a:p>
          <a:endParaRPr lang="ru-RU"/>
        </a:p>
      </dgm:t>
    </dgm:pt>
    <dgm:pt modelId="{A98AFE68-4DB1-4760-AABA-F25680865BF8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II</a:t>
          </a:r>
          <a:r>
            <a: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этап Основной</a:t>
          </a:r>
        </a:p>
        <a:p>
          <a:pPr>
            <a:lnSpc>
              <a:spcPct val="100000"/>
            </a:lnSpc>
          </a:pPr>
          <a:r>
            <a: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2018-2019 г.</a:t>
          </a:r>
          <a:endParaRPr lang="ru-RU" sz="24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28A7110-7870-465D-A840-FEEAB122B525}" type="parTrans" cxnId="{33FA575E-F15D-4DA1-AEAE-3E574ACCC61B}">
      <dgm:prSet/>
      <dgm:spPr/>
      <dgm:t>
        <a:bodyPr/>
        <a:lstStyle/>
        <a:p>
          <a:endParaRPr lang="ru-RU"/>
        </a:p>
      </dgm:t>
    </dgm:pt>
    <dgm:pt modelId="{5D681764-5FD4-4238-B5C3-C333FC2EB616}" type="sibTrans" cxnId="{33FA575E-F15D-4DA1-AEAE-3E574ACCC61B}">
      <dgm:prSet/>
      <dgm:spPr/>
      <dgm:t>
        <a:bodyPr/>
        <a:lstStyle/>
        <a:p>
          <a:endParaRPr lang="ru-RU"/>
        </a:p>
      </dgm:t>
    </dgm:pt>
    <dgm:pt modelId="{16DDAEEF-47EB-4981-A43F-4003CC6B5EBE}">
      <dgm:prSet phldrT="[Текст]" custT="1"/>
      <dgm:spPr/>
      <dgm:t>
        <a:bodyPr/>
        <a:lstStyle/>
        <a:p>
          <a:r>
            <a: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III </a:t>
          </a:r>
          <a:r>
            <a: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этап Заключительный</a:t>
          </a:r>
        </a:p>
        <a:p>
          <a:r>
            <a: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2020 г.</a:t>
          </a:r>
        </a:p>
        <a:p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63575AD-C24D-4845-8BFB-2EB6689ACCDF}" type="parTrans" cxnId="{921B0491-80BA-4A7A-88BE-8CF416C92CAE}">
      <dgm:prSet/>
      <dgm:spPr/>
      <dgm:t>
        <a:bodyPr/>
        <a:lstStyle/>
        <a:p>
          <a:endParaRPr lang="ru-RU"/>
        </a:p>
      </dgm:t>
    </dgm:pt>
    <dgm:pt modelId="{B12904DB-F655-45C5-96B7-45D73606DDA4}" type="sibTrans" cxnId="{921B0491-80BA-4A7A-88BE-8CF416C92CAE}">
      <dgm:prSet/>
      <dgm:spPr/>
      <dgm:t>
        <a:bodyPr/>
        <a:lstStyle/>
        <a:p>
          <a:endParaRPr lang="ru-RU"/>
        </a:p>
      </dgm:t>
    </dgm:pt>
    <dgm:pt modelId="{EA4C922C-2DC5-4CA1-8140-2D786DD3A599}" type="pres">
      <dgm:prSet presAssocID="{565114BB-7227-4106-A30E-560398FA9614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FEAE3315-AF40-4C19-B995-3136CB70B8FE}" type="pres">
      <dgm:prSet presAssocID="{93299C31-A4F4-4F2A-999C-C19463DFF27B}" presName="composite" presStyleCnt="0"/>
      <dgm:spPr/>
      <dgm:t>
        <a:bodyPr/>
        <a:lstStyle/>
        <a:p>
          <a:endParaRPr lang="ru-RU"/>
        </a:p>
      </dgm:t>
    </dgm:pt>
    <dgm:pt modelId="{8E5B19FB-110C-4E7E-B375-9143217D9516}" type="pres">
      <dgm:prSet presAssocID="{93299C31-A4F4-4F2A-999C-C19463DFF27B}" presName="LShape" presStyleLbl="alignNode1" presStyleIdx="0" presStyleCnt="5" custLinFactNeighborX="7085" custLinFactNeighborY="-33943"/>
      <dgm:spPr/>
      <dgm:t>
        <a:bodyPr/>
        <a:lstStyle/>
        <a:p>
          <a:endParaRPr lang="ru-RU"/>
        </a:p>
      </dgm:t>
    </dgm:pt>
    <dgm:pt modelId="{CD3C08C7-4156-47B8-9E42-E2C1597DCB31}" type="pres">
      <dgm:prSet presAssocID="{93299C31-A4F4-4F2A-999C-C19463DFF27B}" presName="ParentText" presStyleLbl="revTx" presStyleIdx="0" presStyleCnt="3" custScaleX="136743" custScaleY="150001" custLinFactNeighborX="24879" custLinFactNeighborY="-503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743208-0DCF-452C-96D3-D10CEF084DB6}" type="pres">
      <dgm:prSet presAssocID="{93299C31-A4F4-4F2A-999C-C19463DFF27B}" presName="Triangle" presStyleLbl="alignNode1" presStyleIdx="1" presStyleCnt="5" custLinFactY="-17598" custLinFactNeighborX="5865" custLinFactNeighborY="-100000"/>
      <dgm:spPr/>
      <dgm:t>
        <a:bodyPr/>
        <a:lstStyle/>
        <a:p>
          <a:endParaRPr lang="ru-RU"/>
        </a:p>
      </dgm:t>
    </dgm:pt>
    <dgm:pt modelId="{90D98889-FBFC-4FE7-BC99-D537C2E62F07}" type="pres">
      <dgm:prSet presAssocID="{63D30338-2BDD-4BEB-A091-E08FC03F7F2B}" presName="sibTrans" presStyleCnt="0"/>
      <dgm:spPr/>
      <dgm:t>
        <a:bodyPr/>
        <a:lstStyle/>
        <a:p>
          <a:endParaRPr lang="ru-RU"/>
        </a:p>
      </dgm:t>
    </dgm:pt>
    <dgm:pt modelId="{F0428B92-AB8F-4019-97E3-61E0F6345E02}" type="pres">
      <dgm:prSet presAssocID="{63D30338-2BDD-4BEB-A091-E08FC03F7F2B}" presName="space" presStyleCnt="0"/>
      <dgm:spPr/>
      <dgm:t>
        <a:bodyPr/>
        <a:lstStyle/>
        <a:p>
          <a:endParaRPr lang="ru-RU"/>
        </a:p>
      </dgm:t>
    </dgm:pt>
    <dgm:pt modelId="{A25F08D3-4B51-46D8-9BE6-80B88F723EB3}" type="pres">
      <dgm:prSet presAssocID="{A98AFE68-4DB1-4760-AABA-F25680865BF8}" presName="composite" presStyleCnt="0"/>
      <dgm:spPr/>
      <dgm:t>
        <a:bodyPr/>
        <a:lstStyle/>
        <a:p>
          <a:endParaRPr lang="ru-RU"/>
        </a:p>
      </dgm:t>
    </dgm:pt>
    <dgm:pt modelId="{1F666B7C-F3CB-403D-BFCF-2580BD06E750}" type="pres">
      <dgm:prSet presAssocID="{A98AFE68-4DB1-4760-AABA-F25680865BF8}" presName="LShape" presStyleLbl="alignNode1" presStyleIdx="2" presStyleCnt="5" custLinFactNeighborX="-563" custLinFactNeighborY="-24023"/>
      <dgm:spPr/>
      <dgm:t>
        <a:bodyPr/>
        <a:lstStyle/>
        <a:p>
          <a:endParaRPr lang="ru-RU"/>
        </a:p>
      </dgm:t>
    </dgm:pt>
    <dgm:pt modelId="{20001BC6-E495-4780-BC31-0B5699589534}" type="pres">
      <dgm:prSet presAssocID="{A98AFE68-4DB1-4760-AABA-F25680865BF8}" presName="ParentText" presStyleLbl="revTx" presStyleIdx="1" presStyleCnt="3" custScaleX="102886" custScaleY="135704" custLinFactNeighborX="2881" custLinFactNeighborY="124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046E2E-6966-4203-8527-41A66093047A}" type="pres">
      <dgm:prSet presAssocID="{A98AFE68-4DB1-4760-AABA-F25680865BF8}" presName="Triangle" presStyleLbl="alignNode1" presStyleIdx="3" presStyleCnt="5" custLinFactNeighborX="13681" custLinFactNeighborY="-36237"/>
      <dgm:spPr/>
      <dgm:t>
        <a:bodyPr/>
        <a:lstStyle/>
        <a:p>
          <a:endParaRPr lang="ru-RU"/>
        </a:p>
      </dgm:t>
    </dgm:pt>
    <dgm:pt modelId="{BE2B29AE-A575-4E86-A790-56F02143C118}" type="pres">
      <dgm:prSet presAssocID="{5D681764-5FD4-4238-B5C3-C333FC2EB616}" presName="sibTrans" presStyleCnt="0"/>
      <dgm:spPr/>
      <dgm:t>
        <a:bodyPr/>
        <a:lstStyle/>
        <a:p>
          <a:endParaRPr lang="ru-RU"/>
        </a:p>
      </dgm:t>
    </dgm:pt>
    <dgm:pt modelId="{A4AFF986-8EA6-4026-93E9-8015589C627C}" type="pres">
      <dgm:prSet presAssocID="{5D681764-5FD4-4238-B5C3-C333FC2EB616}" presName="space" presStyleCnt="0"/>
      <dgm:spPr/>
      <dgm:t>
        <a:bodyPr/>
        <a:lstStyle/>
        <a:p>
          <a:endParaRPr lang="ru-RU"/>
        </a:p>
      </dgm:t>
    </dgm:pt>
    <dgm:pt modelId="{13A39681-D5D0-4AD1-A225-7F74DF69595B}" type="pres">
      <dgm:prSet presAssocID="{16DDAEEF-47EB-4981-A43F-4003CC6B5EBE}" presName="composite" presStyleCnt="0"/>
      <dgm:spPr/>
      <dgm:t>
        <a:bodyPr/>
        <a:lstStyle/>
        <a:p>
          <a:endParaRPr lang="ru-RU"/>
        </a:p>
      </dgm:t>
    </dgm:pt>
    <dgm:pt modelId="{7ABC050E-7D4F-4967-81F3-69450C60CD1D}" type="pres">
      <dgm:prSet presAssocID="{16DDAEEF-47EB-4981-A43F-4003CC6B5EBE}" presName="LShape" presStyleLbl="alignNode1" presStyleIdx="4" presStyleCnt="5" custScaleX="129307" custLinFactNeighborX="-17541" custLinFactNeighborY="-2217"/>
      <dgm:spPr/>
      <dgm:t>
        <a:bodyPr/>
        <a:lstStyle/>
        <a:p>
          <a:endParaRPr lang="ru-RU"/>
        </a:p>
      </dgm:t>
    </dgm:pt>
    <dgm:pt modelId="{9F8B6033-9599-40EA-9250-94BF50C53ECE}" type="pres">
      <dgm:prSet presAssocID="{16DDAEEF-47EB-4981-A43F-4003CC6B5EBE}" presName="ParentText" presStyleLbl="revTx" presStyleIdx="2" presStyleCnt="3" custScaleX="131238" custScaleY="106042" custLinFactNeighborX="-11627" custLinFactNeighborY="320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3FA575E-F15D-4DA1-AEAE-3E574ACCC61B}" srcId="{565114BB-7227-4106-A30E-560398FA9614}" destId="{A98AFE68-4DB1-4760-AABA-F25680865BF8}" srcOrd="1" destOrd="0" parTransId="{A28A7110-7870-465D-A840-FEEAB122B525}" sibTransId="{5D681764-5FD4-4238-B5C3-C333FC2EB616}"/>
    <dgm:cxn modelId="{6CB5A8F5-4A18-4390-BCDA-11A2A74A68DB}" type="presOf" srcId="{93299C31-A4F4-4F2A-999C-C19463DFF27B}" destId="{CD3C08C7-4156-47B8-9E42-E2C1597DCB31}" srcOrd="0" destOrd="0" presId="urn:microsoft.com/office/officeart/2009/3/layout/StepUpProcess"/>
    <dgm:cxn modelId="{D371AF0C-B806-4C30-B22A-CD51C648231F}" type="presOf" srcId="{A98AFE68-4DB1-4760-AABA-F25680865BF8}" destId="{20001BC6-E495-4780-BC31-0B5699589534}" srcOrd="0" destOrd="0" presId="urn:microsoft.com/office/officeart/2009/3/layout/StepUpProcess"/>
    <dgm:cxn modelId="{295B65C3-120A-45F4-8BE2-43F4ECB3FE7B}" type="presOf" srcId="{565114BB-7227-4106-A30E-560398FA9614}" destId="{EA4C922C-2DC5-4CA1-8140-2D786DD3A599}" srcOrd="0" destOrd="0" presId="urn:microsoft.com/office/officeart/2009/3/layout/StepUpProcess"/>
    <dgm:cxn modelId="{9AA73A43-26E9-472A-B689-038D673BB834}" type="presOf" srcId="{16DDAEEF-47EB-4981-A43F-4003CC6B5EBE}" destId="{9F8B6033-9599-40EA-9250-94BF50C53ECE}" srcOrd="0" destOrd="0" presId="urn:microsoft.com/office/officeart/2009/3/layout/StepUpProcess"/>
    <dgm:cxn modelId="{6C760E14-4C55-4F92-B36E-F735A9C347CC}" srcId="{565114BB-7227-4106-A30E-560398FA9614}" destId="{93299C31-A4F4-4F2A-999C-C19463DFF27B}" srcOrd="0" destOrd="0" parTransId="{5763270F-97EF-43EB-8E1D-486F5C9198C3}" sibTransId="{63D30338-2BDD-4BEB-A091-E08FC03F7F2B}"/>
    <dgm:cxn modelId="{921B0491-80BA-4A7A-88BE-8CF416C92CAE}" srcId="{565114BB-7227-4106-A30E-560398FA9614}" destId="{16DDAEEF-47EB-4981-A43F-4003CC6B5EBE}" srcOrd="2" destOrd="0" parTransId="{F63575AD-C24D-4845-8BFB-2EB6689ACCDF}" sibTransId="{B12904DB-F655-45C5-96B7-45D73606DDA4}"/>
    <dgm:cxn modelId="{934EA61D-64B8-48E1-BAF5-C964885CEFB4}" type="presParOf" srcId="{EA4C922C-2DC5-4CA1-8140-2D786DD3A599}" destId="{FEAE3315-AF40-4C19-B995-3136CB70B8FE}" srcOrd="0" destOrd="0" presId="urn:microsoft.com/office/officeart/2009/3/layout/StepUpProcess"/>
    <dgm:cxn modelId="{3C66BA6E-0CB1-4B0D-9CD6-46EF9866DE2B}" type="presParOf" srcId="{FEAE3315-AF40-4C19-B995-3136CB70B8FE}" destId="{8E5B19FB-110C-4E7E-B375-9143217D9516}" srcOrd="0" destOrd="0" presId="urn:microsoft.com/office/officeart/2009/3/layout/StepUpProcess"/>
    <dgm:cxn modelId="{1F3DEAF8-0A8B-4CE0-8CCF-8EE88F2E3EAE}" type="presParOf" srcId="{FEAE3315-AF40-4C19-B995-3136CB70B8FE}" destId="{CD3C08C7-4156-47B8-9E42-E2C1597DCB31}" srcOrd="1" destOrd="0" presId="urn:microsoft.com/office/officeart/2009/3/layout/StepUpProcess"/>
    <dgm:cxn modelId="{C5EB1D72-17D4-4B55-BF1F-CB5B2DEDA9F8}" type="presParOf" srcId="{FEAE3315-AF40-4C19-B995-3136CB70B8FE}" destId="{D7743208-0DCF-452C-96D3-D10CEF084DB6}" srcOrd="2" destOrd="0" presId="urn:microsoft.com/office/officeart/2009/3/layout/StepUpProcess"/>
    <dgm:cxn modelId="{3733CE5A-C5FC-4345-819D-393B6D28B5F7}" type="presParOf" srcId="{EA4C922C-2DC5-4CA1-8140-2D786DD3A599}" destId="{90D98889-FBFC-4FE7-BC99-D537C2E62F07}" srcOrd="1" destOrd="0" presId="urn:microsoft.com/office/officeart/2009/3/layout/StepUpProcess"/>
    <dgm:cxn modelId="{6C3AF106-80B1-4973-A101-38D3D6361D6E}" type="presParOf" srcId="{90D98889-FBFC-4FE7-BC99-D537C2E62F07}" destId="{F0428B92-AB8F-4019-97E3-61E0F6345E02}" srcOrd="0" destOrd="0" presId="urn:microsoft.com/office/officeart/2009/3/layout/StepUpProcess"/>
    <dgm:cxn modelId="{61309DD8-95A8-40AC-ABF2-37D53F6811BC}" type="presParOf" srcId="{EA4C922C-2DC5-4CA1-8140-2D786DD3A599}" destId="{A25F08D3-4B51-46D8-9BE6-80B88F723EB3}" srcOrd="2" destOrd="0" presId="urn:microsoft.com/office/officeart/2009/3/layout/StepUpProcess"/>
    <dgm:cxn modelId="{943B1785-52EA-48D6-8801-FD2AB0EB0204}" type="presParOf" srcId="{A25F08D3-4B51-46D8-9BE6-80B88F723EB3}" destId="{1F666B7C-F3CB-403D-BFCF-2580BD06E750}" srcOrd="0" destOrd="0" presId="urn:microsoft.com/office/officeart/2009/3/layout/StepUpProcess"/>
    <dgm:cxn modelId="{AE06F869-2300-4ED2-9D2E-15BFCF8E26AC}" type="presParOf" srcId="{A25F08D3-4B51-46D8-9BE6-80B88F723EB3}" destId="{20001BC6-E495-4780-BC31-0B5699589534}" srcOrd="1" destOrd="0" presId="urn:microsoft.com/office/officeart/2009/3/layout/StepUpProcess"/>
    <dgm:cxn modelId="{1CF843ED-3311-4F30-B0BD-040A2582E46B}" type="presParOf" srcId="{A25F08D3-4B51-46D8-9BE6-80B88F723EB3}" destId="{CF046E2E-6966-4203-8527-41A66093047A}" srcOrd="2" destOrd="0" presId="urn:microsoft.com/office/officeart/2009/3/layout/StepUpProcess"/>
    <dgm:cxn modelId="{DD3F6C51-5D48-49C5-936D-9D80CE2BB0C6}" type="presParOf" srcId="{EA4C922C-2DC5-4CA1-8140-2D786DD3A599}" destId="{BE2B29AE-A575-4E86-A790-56F02143C118}" srcOrd="3" destOrd="0" presId="urn:microsoft.com/office/officeart/2009/3/layout/StepUpProcess"/>
    <dgm:cxn modelId="{242A7859-D698-4C30-AF36-BEAC75283A72}" type="presParOf" srcId="{BE2B29AE-A575-4E86-A790-56F02143C118}" destId="{A4AFF986-8EA6-4026-93E9-8015589C627C}" srcOrd="0" destOrd="0" presId="urn:microsoft.com/office/officeart/2009/3/layout/StepUpProcess"/>
    <dgm:cxn modelId="{077311D0-966E-4492-B601-294DCAA736E5}" type="presParOf" srcId="{EA4C922C-2DC5-4CA1-8140-2D786DD3A599}" destId="{13A39681-D5D0-4AD1-A225-7F74DF69595B}" srcOrd="4" destOrd="0" presId="urn:microsoft.com/office/officeart/2009/3/layout/StepUpProcess"/>
    <dgm:cxn modelId="{1F6C8AC2-FBF6-43A8-B6DE-BB9C05BF47DC}" type="presParOf" srcId="{13A39681-D5D0-4AD1-A225-7F74DF69595B}" destId="{7ABC050E-7D4F-4967-81F3-69450C60CD1D}" srcOrd="0" destOrd="0" presId="urn:microsoft.com/office/officeart/2009/3/layout/StepUpProcess"/>
    <dgm:cxn modelId="{720EEEE3-0C79-4657-9609-9D7C0AA41172}" type="presParOf" srcId="{13A39681-D5D0-4AD1-A225-7F74DF69595B}" destId="{9F8B6033-9599-40EA-9250-94BF50C53ECE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275BE34-1FF0-48A5-ABD0-5DDBAA82CC86}" type="doc">
      <dgm:prSet loTypeId="urn:microsoft.com/office/officeart/2005/8/layout/vList6" loCatId="list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ru-RU"/>
        </a:p>
      </dgm:t>
    </dgm:pt>
    <dgm:pt modelId="{4910E8E3-6D1B-4B23-BB15-E57CFC403708}">
      <dgm:prSet phldrT="[Текст]" custT="1"/>
      <dgm:spPr/>
      <dgm:t>
        <a:bodyPr/>
        <a:lstStyle/>
        <a:p>
          <a:pPr algn="ctr"/>
          <a:r>
            <a:rPr lang="ru-RU" sz="1800" b="1" dirty="0" smtClean="0"/>
            <a:t> </a:t>
          </a:r>
          <a:r>
            <a:rPr 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Недостаточный уровень компетентности педагогов, родителей по вопросам информационной защищённости детей дошкольного возраста </a:t>
          </a:r>
          <a:endParaRPr lang="ru-RU" sz="18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EF183D7-E565-43D3-91FF-81A94CCDC313}" type="parTrans" cxnId="{945AC2F0-BD0F-41DF-8C77-C429199D1E8F}">
      <dgm:prSet/>
      <dgm:spPr/>
      <dgm:t>
        <a:bodyPr/>
        <a:lstStyle/>
        <a:p>
          <a:pPr algn="l"/>
          <a:endParaRPr lang="ru-RU" sz="1800"/>
        </a:p>
      </dgm:t>
    </dgm:pt>
    <dgm:pt modelId="{7EF5CA85-2CBF-4681-836E-2476CE20B1CB}" type="sibTrans" cxnId="{945AC2F0-BD0F-41DF-8C77-C429199D1E8F}">
      <dgm:prSet/>
      <dgm:spPr/>
      <dgm:t>
        <a:bodyPr/>
        <a:lstStyle/>
        <a:p>
          <a:pPr algn="l"/>
          <a:endParaRPr lang="ru-RU" sz="1800"/>
        </a:p>
      </dgm:t>
    </dgm:pt>
    <dgm:pt modelId="{3E60F5B0-5B22-4FA2-B644-4225B64CB3FC}">
      <dgm:prSet phldrT="[Текст]" custT="1"/>
      <dgm:spPr/>
      <dgm:t>
        <a:bodyPr/>
        <a:lstStyle/>
        <a:p>
          <a:pPr algn="l"/>
          <a:r>
            <a:rPr lang="ru-RU" sz="1800" smtClean="0">
              <a:latin typeface="Times New Roman" panose="02020603050405020304" pitchFamily="18" charset="0"/>
              <a:cs typeface="Times New Roman" panose="02020603050405020304" pitchFamily="18" charset="0"/>
            </a:rPr>
            <a:t>Повысить  уровня компетентности родителей и педагогов по вопросам информационной безопасности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0A2108B-9250-4EF3-94FA-F002B584AFFE}" type="parTrans" cxnId="{80328AC1-5B8E-42FB-8E68-E8B05B98BA72}">
      <dgm:prSet/>
      <dgm:spPr/>
      <dgm:t>
        <a:bodyPr/>
        <a:lstStyle/>
        <a:p>
          <a:pPr algn="l"/>
          <a:endParaRPr lang="ru-RU" sz="1800"/>
        </a:p>
      </dgm:t>
    </dgm:pt>
    <dgm:pt modelId="{A3CBAACA-8CA6-4716-8010-EB37116D9AB0}" type="sibTrans" cxnId="{80328AC1-5B8E-42FB-8E68-E8B05B98BA72}">
      <dgm:prSet/>
      <dgm:spPr/>
      <dgm:t>
        <a:bodyPr/>
        <a:lstStyle/>
        <a:p>
          <a:pPr algn="l"/>
          <a:endParaRPr lang="ru-RU" sz="1800"/>
        </a:p>
      </dgm:t>
    </dgm:pt>
    <dgm:pt modelId="{C5DAC01E-5F4A-4960-949E-B748CDE14A96}">
      <dgm:prSet phldrT="[Текст]" custT="1"/>
      <dgm:spPr/>
      <dgm:t>
        <a:bodyPr/>
        <a:lstStyle/>
        <a:p>
          <a:pPr algn="ctr"/>
          <a:endParaRPr lang="ru-RU" sz="18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BB9DE48-9A95-4AA7-A3BA-E5B73061B402}" type="parTrans" cxnId="{6B066A3C-9646-47C1-8973-62D0D431251C}">
      <dgm:prSet/>
      <dgm:spPr/>
      <dgm:t>
        <a:bodyPr/>
        <a:lstStyle/>
        <a:p>
          <a:pPr algn="l"/>
          <a:endParaRPr lang="ru-RU" sz="1800"/>
        </a:p>
      </dgm:t>
    </dgm:pt>
    <dgm:pt modelId="{EEFE16EB-20D0-47B2-84E7-BDEEA67CAC6D}" type="sibTrans" cxnId="{6B066A3C-9646-47C1-8973-62D0D431251C}">
      <dgm:prSet/>
      <dgm:spPr/>
      <dgm:t>
        <a:bodyPr/>
        <a:lstStyle/>
        <a:p>
          <a:pPr algn="l"/>
          <a:endParaRPr lang="ru-RU" sz="1800"/>
        </a:p>
      </dgm:t>
    </dgm:pt>
    <dgm:pt modelId="{3FE8741C-A12B-46C6-AA2A-5912E2399E48}">
      <dgm:prSet custT="1"/>
      <dgm:spPr/>
      <dgm:t>
        <a:bodyPr/>
        <a:lstStyle/>
        <a:p>
          <a:pPr algn="ctr"/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Низкая заинтересованность  родителей</a:t>
          </a:r>
          <a:endParaRPr lang="ru-RU" sz="18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CBEC095-90EA-49B5-BDB2-DCF134AD7C59}" type="parTrans" cxnId="{87094E7F-C782-4CC7-995D-4CE92FCCA74C}">
      <dgm:prSet/>
      <dgm:spPr/>
      <dgm:t>
        <a:bodyPr/>
        <a:lstStyle/>
        <a:p>
          <a:pPr algn="l"/>
          <a:endParaRPr lang="ru-RU" sz="1800"/>
        </a:p>
      </dgm:t>
    </dgm:pt>
    <dgm:pt modelId="{F4582C08-3C33-4D98-9901-7524A4F0744B}" type="sibTrans" cxnId="{87094E7F-C782-4CC7-995D-4CE92FCCA74C}">
      <dgm:prSet/>
      <dgm:spPr/>
      <dgm:t>
        <a:bodyPr/>
        <a:lstStyle/>
        <a:p>
          <a:pPr algn="l"/>
          <a:endParaRPr lang="ru-RU" sz="1800"/>
        </a:p>
      </dgm:t>
    </dgm:pt>
    <dgm:pt modelId="{74E49A3F-2480-4041-A8F2-9E9A9D588DAC}">
      <dgm:prSet custT="1"/>
      <dgm:spPr/>
      <dgm:t>
        <a:bodyPr/>
        <a:lstStyle/>
        <a:p>
          <a:pPr algn="ctr"/>
          <a:r>
            <a:rPr 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Нежелание отдельных педагогов работать в инновационном режиме</a:t>
          </a:r>
          <a:endParaRPr lang="ru-RU" sz="18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0B81045-448B-4946-A82A-3A052DCA5CB1}" type="parTrans" cxnId="{719B5C56-7A76-45FB-B0E4-138E96217FE5}">
      <dgm:prSet/>
      <dgm:spPr/>
      <dgm:t>
        <a:bodyPr/>
        <a:lstStyle/>
        <a:p>
          <a:pPr algn="l"/>
          <a:endParaRPr lang="ru-RU" sz="1800"/>
        </a:p>
      </dgm:t>
    </dgm:pt>
    <dgm:pt modelId="{FFD9FBD4-62C6-4904-965C-C7A5E5F7163D}" type="sibTrans" cxnId="{719B5C56-7A76-45FB-B0E4-138E96217FE5}">
      <dgm:prSet/>
      <dgm:spPr/>
      <dgm:t>
        <a:bodyPr/>
        <a:lstStyle/>
        <a:p>
          <a:pPr algn="l"/>
          <a:endParaRPr lang="ru-RU" sz="1800"/>
        </a:p>
      </dgm:t>
    </dgm:pt>
    <dgm:pt modelId="{C11319EB-AA17-467F-87F1-7246E093DAE2}">
      <dgm:prSet custT="1"/>
      <dgm:spPr/>
      <dgm:t>
        <a:bodyPr/>
        <a:lstStyle/>
        <a:p>
          <a:pPr algn="ctr"/>
          <a:r>
            <a:rPr 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Неготовность педагогов и родителей к работе в сетевом консультационном пункте</a:t>
          </a:r>
          <a:endParaRPr lang="ru-RU" sz="18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BA0691D-E3A0-4922-B260-6534514419F6}" type="parTrans" cxnId="{A97D1CB5-C32C-4C23-BBEF-27F87D537BC2}">
      <dgm:prSet/>
      <dgm:spPr/>
      <dgm:t>
        <a:bodyPr/>
        <a:lstStyle/>
        <a:p>
          <a:pPr algn="l"/>
          <a:endParaRPr lang="ru-RU" sz="1800"/>
        </a:p>
      </dgm:t>
    </dgm:pt>
    <dgm:pt modelId="{915E98E4-ECF0-4EA6-A0D9-1697840B295C}" type="sibTrans" cxnId="{A97D1CB5-C32C-4C23-BBEF-27F87D537BC2}">
      <dgm:prSet/>
      <dgm:spPr/>
      <dgm:t>
        <a:bodyPr/>
        <a:lstStyle/>
        <a:p>
          <a:pPr algn="l"/>
          <a:endParaRPr lang="ru-RU" sz="1800"/>
        </a:p>
      </dgm:t>
    </dgm:pt>
    <dgm:pt modelId="{756AFC0E-02B6-4B70-9261-2BC965325623}">
      <dgm:prSet custT="1"/>
      <dgm:spPr/>
      <dgm:t>
        <a:bodyPr/>
        <a:lstStyle/>
        <a:p>
          <a:pPr algn="l"/>
          <a:r>
            <a:rPr lang="ru-RU" sz="180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Разработка Положения о стимулировании педагогов по результатам участия в проекте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E9652C-305D-4BDB-92FB-A09F952DBD7A}" type="parTrans" cxnId="{9041040A-053C-4FE0-B534-B7B4A39CC002}">
      <dgm:prSet/>
      <dgm:spPr/>
      <dgm:t>
        <a:bodyPr/>
        <a:lstStyle/>
        <a:p>
          <a:pPr algn="l"/>
          <a:endParaRPr lang="ru-RU" sz="1800"/>
        </a:p>
      </dgm:t>
    </dgm:pt>
    <dgm:pt modelId="{31F5F8AB-C240-491F-A58C-46439D5140DE}" type="sibTrans" cxnId="{9041040A-053C-4FE0-B534-B7B4A39CC002}">
      <dgm:prSet/>
      <dgm:spPr/>
      <dgm:t>
        <a:bodyPr/>
        <a:lstStyle/>
        <a:p>
          <a:pPr algn="l"/>
          <a:endParaRPr lang="ru-RU" sz="1800"/>
        </a:p>
      </dgm:t>
    </dgm:pt>
    <dgm:pt modelId="{F3129212-9069-48C7-8A55-1EED1272A9D3}">
      <dgm:prSet custT="1"/>
      <dgm:spPr/>
      <dgm:t>
        <a:bodyPr/>
        <a:lstStyle/>
        <a:p>
          <a:pPr algn="l"/>
          <a:r>
            <a:rPr lang="ru-RU" sz="1800" smtClean="0">
              <a:latin typeface="Times New Roman" panose="02020603050405020304" pitchFamily="18" charset="0"/>
              <a:cs typeface="Times New Roman" panose="02020603050405020304" pitchFamily="18" charset="0"/>
            </a:rPr>
            <a:t> Организация обучения педагогов ИКТ - технологиям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E8110C1-1BBF-46F0-AD12-771150E2D3A9}" type="parTrans" cxnId="{516CE20F-615C-42C1-A390-3B08FB2B0BB2}">
      <dgm:prSet/>
      <dgm:spPr/>
      <dgm:t>
        <a:bodyPr/>
        <a:lstStyle/>
        <a:p>
          <a:pPr algn="l"/>
          <a:endParaRPr lang="ru-RU" sz="1800"/>
        </a:p>
      </dgm:t>
    </dgm:pt>
    <dgm:pt modelId="{540CA1CB-2473-4913-ADB5-1E76E561BDB8}" type="sibTrans" cxnId="{516CE20F-615C-42C1-A390-3B08FB2B0BB2}">
      <dgm:prSet/>
      <dgm:spPr/>
      <dgm:t>
        <a:bodyPr/>
        <a:lstStyle/>
        <a:p>
          <a:pPr algn="l"/>
          <a:endParaRPr lang="ru-RU" sz="1800"/>
        </a:p>
      </dgm:t>
    </dgm:pt>
    <dgm:pt modelId="{A6A99649-774F-4D61-9B44-7A4075F010A9}">
      <dgm:prSet custT="1"/>
      <dgm:spPr/>
      <dgm:t>
        <a:bodyPr/>
        <a:lstStyle/>
        <a:p>
          <a:pPr algn="l"/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Организация 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8A5483B-9FF6-4B1E-A280-FABC7A2D0129}" type="parTrans" cxnId="{20B99612-D8C0-4195-8458-59AB4E365424}">
      <dgm:prSet/>
      <dgm:spPr/>
      <dgm:t>
        <a:bodyPr/>
        <a:lstStyle/>
        <a:p>
          <a:pPr algn="l"/>
          <a:endParaRPr lang="ru-RU" sz="1800"/>
        </a:p>
      </dgm:t>
    </dgm:pt>
    <dgm:pt modelId="{EA0BA2C6-E903-4A94-AB52-E446A0277266}" type="sibTrans" cxnId="{20B99612-D8C0-4195-8458-59AB4E365424}">
      <dgm:prSet/>
      <dgm:spPr/>
      <dgm:t>
        <a:bodyPr/>
        <a:lstStyle/>
        <a:p>
          <a:pPr algn="l"/>
          <a:endParaRPr lang="ru-RU" sz="1800"/>
        </a:p>
      </dgm:t>
    </dgm:pt>
    <dgm:pt modelId="{7560E269-82F6-45CC-BB5D-DAC37FE84D44}">
      <dgm:prSet phldrT="[Текст]" custT="1"/>
      <dgm:spPr/>
      <dgm:t>
        <a:bodyPr/>
        <a:lstStyle/>
        <a:p>
          <a:pPr algn="l"/>
          <a:r>
            <a:rPr lang="ru-RU" sz="1800" smtClean="0">
              <a:latin typeface="Times New Roman" panose="02020603050405020304" pitchFamily="18" charset="0"/>
              <a:cs typeface="Times New Roman" panose="02020603050405020304" pitchFamily="18" charset="0"/>
            </a:rPr>
            <a:t>Организация семейного клуба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0D1F27-CD90-4645-A319-BAB652A81CA5}" type="parTrans" cxnId="{8BBF039B-1A51-41BB-8735-F10D649CEAC1}">
      <dgm:prSet/>
      <dgm:spPr/>
      <dgm:t>
        <a:bodyPr/>
        <a:lstStyle/>
        <a:p>
          <a:endParaRPr lang="ru-RU"/>
        </a:p>
      </dgm:t>
    </dgm:pt>
    <dgm:pt modelId="{6067CD02-6480-4F65-AF1F-9DE483E3E16B}" type="sibTrans" cxnId="{8BBF039B-1A51-41BB-8735-F10D649CEAC1}">
      <dgm:prSet/>
      <dgm:spPr/>
      <dgm:t>
        <a:bodyPr/>
        <a:lstStyle/>
        <a:p>
          <a:endParaRPr lang="ru-RU"/>
        </a:p>
      </dgm:t>
    </dgm:pt>
    <dgm:pt modelId="{0D8B1115-441C-4C27-98A9-08303E873369}">
      <dgm:prSet phldrT="[Текст]" custT="1"/>
      <dgm:spPr/>
      <dgm:t>
        <a:bodyPr/>
        <a:lstStyle/>
        <a:p>
          <a:pPr algn="ctr"/>
          <a:r>
            <a:rPr lang="ru-RU" sz="1800" smtClean="0">
              <a:latin typeface="Times New Roman" panose="02020603050405020304" pitchFamily="18" charset="0"/>
              <a:cs typeface="Times New Roman" panose="02020603050405020304" pitchFamily="18" charset="0"/>
            </a:rPr>
            <a:t>Создание  сетевого консультационного пункта 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710A16E-7896-424D-995A-08BF6668BB10}" type="parTrans" cxnId="{BA4CF5B8-7057-424F-8AB9-4B6CD0986E57}">
      <dgm:prSet/>
      <dgm:spPr/>
      <dgm:t>
        <a:bodyPr/>
        <a:lstStyle/>
        <a:p>
          <a:endParaRPr lang="ru-RU"/>
        </a:p>
      </dgm:t>
    </dgm:pt>
    <dgm:pt modelId="{6AF1A3CA-9EF5-4C0E-9CEA-AD711E9224CB}" type="sibTrans" cxnId="{BA4CF5B8-7057-424F-8AB9-4B6CD0986E57}">
      <dgm:prSet/>
      <dgm:spPr/>
      <dgm:t>
        <a:bodyPr/>
        <a:lstStyle/>
        <a:p>
          <a:endParaRPr lang="ru-RU"/>
        </a:p>
      </dgm:t>
    </dgm:pt>
    <dgm:pt modelId="{2ECE135E-B1E7-4BFA-A09E-815B6CC3AD02}" type="pres">
      <dgm:prSet presAssocID="{C275BE34-1FF0-48A5-ABD0-5DDBAA82CC86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624C1B8-4B13-4843-B1E4-1AE04EBA4AD8}" type="pres">
      <dgm:prSet presAssocID="{4910E8E3-6D1B-4B23-BB15-E57CFC403708}" presName="linNode" presStyleCnt="0"/>
      <dgm:spPr/>
      <dgm:t>
        <a:bodyPr/>
        <a:lstStyle/>
        <a:p>
          <a:endParaRPr lang="ru-RU"/>
        </a:p>
      </dgm:t>
    </dgm:pt>
    <dgm:pt modelId="{C6397746-7AB7-4423-BAEB-B242C3EFA68D}" type="pres">
      <dgm:prSet presAssocID="{4910E8E3-6D1B-4B23-BB15-E57CFC403708}" presName="parentShp" presStyleLbl="node1" presStyleIdx="0" presStyleCnt="4" custScaleX="101786" custScaleY="1927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DE1689-32D3-496E-89E5-25B7CF882E3F}" type="pres">
      <dgm:prSet presAssocID="{4910E8E3-6D1B-4B23-BB15-E57CFC403708}" presName="childShp" presStyleLbl="bgAccFollowNode1" presStyleIdx="0" presStyleCnt="4" custFlipHor="1" custScaleX="114857" custScaleY="112280" custLinFactNeighborX="-5444" custLinFactNeighborY="-4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89D99A-A3AC-4A11-A108-E05D1C346E6A}" type="pres">
      <dgm:prSet presAssocID="{7EF5CA85-2CBF-4681-836E-2476CE20B1CB}" presName="spacing" presStyleCnt="0"/>
      <dgm:spPr/>
      <dgm:t>
        <a:bodyPr/>
        <a:lstStyle/>
        <a:p>
          <a:endParaRPr lang="ru-RU"/>
        </a:p>
      </dgm:t>
    </dgm:pt>
    <dgm:pt modelId="{EBA37589-4123-4DB6-AAC9-C5D73E673AAF}" type="pres">
      <dgm:prSet presAssocID="{3FE8741C-A12B-46C6-AA2A-5912E2399E48}" presName="linNode" presStyleCnt="0"/>
      <dgm:spPr/>
      <dgm:t>
        <a:bodyPr/>
        <a:lstStyle/>
        <a:p>
          <a:endParaRPr lang="ru-RU"/>
        </a:p>
      </dgm:t>
    </dgm:pt>
    <dgm:pt modelId="{EEB1D2C9-3429-4C83-A6A4-44438194C716}" type="pres">
      <dgm:prSet presAssocID="{3FE8741C-A12B-46C6-AA2A-5912E2399E48}" presName="parentShp" presStyleLbl="node1" presStyleIdx="1" presStyleCnt="4" custScaleX="95082" custLinFactNeighborX="-2744" custLinFactNeighborY="-39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CFF0B7-5776-42E4-B34F-0E01BCC5A587}" type="pres">
      <dgm:prSet presAssocID="{3FE8741C-A12B-46C6-AA2A-5912E2399E48}" presName="childShp" presStyleLbl="bgAccFollowNode1" presStyleIdx="1" presStyleCnt="4" custFlipHor="1" custScaleX="100347" custLinFactNeighborX="-3826" custLinFactNeighborY="-190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27603C-8FB5-4779-B8BE-F7A546598C50}" type="pres">
      <dgm:prSet presAssocID="{F4582C08-3C33-4D98-9901-7524A4F0744B}" presName="spacing" presStyleCnt="0"/>
      <dgm:spPr/>
      <dgm:t>
        <a:bodyPr/>
        <a:lstStyle/>
        <a:p>
          <a:endParaRPr lang="ru-RU"/>
        </a:p>
      </dgm:t>
    </dgm:pt>
    <dgm:pt modelId="{C703AB33-B0D0-48CD-8650-4471A1BAF4FD}" type="pres">
      <dgm:prSet presAssocID="{74E49A3F-2480-4041-A8F2-9E9A9D588DAC}" presName="linNode" presStyleCnt="0"/>
      <dgm:spPr/>
      <dgm:t>
        <a:bodyPr/>
        <a:lstStyle/>
        <a:p>
          <a:endParaRPr lang="ru-RU"/>
        </a:p>
      </dgm:t>
    </dgm:pt>
    <dgm:pt modelId="{EC5AA0AE-0C8A-4BBB-9001-F22ABD59406D}" type="pres">
      <dgm:prSet presAssocID="{74E49A3F-2480-4041-A8F2-9E9A9D588DAC}" presName="parentShp" presStyleLbl="node1" presStyleIdx="2" presStyleCnt="4" custScaleX="96935" custLinFactNeighborX="106" custLinFactNeighborY="-50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64BBD9-9089-4962-BF7C-A45BC7026D39}" type="pres">
      <dgm:prSet presAssocID="{74E49A3F-2480-4041-A8F2-9E9A9D588DAC}" presName="childShp" presStyleLbl="bgAccFollowNode1" presStyleIdx="2" presStyleCnt="4" custFlipHor="1" custScaleX="98983" custLinFactNeighborX="-1827" custLinFactNeighborY="-81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2780F3-B9B1-46E3-81B1-CC996EDE959C}" type="pres">
      <dgm:prSet presAssocID="{FFD9FBD4-62C6-4904-965C-C7A5E5F7163D}" presName="spacing" presStyleCnt="0"/>
      <dgm:spPr/>
      <dgm:t>
        <a:bodyPr/>
        <a:lstStyle/>
        <a:p>
          <a:endParaRPr lang="ru-RU"/>
        </a:p>
      </dgm:t>
    </dgm:pt>
    <dgm:pt modelId="{F2C01BCE-5E04-41C6-9D68-D18D766B80DA}" type="pres">
      <dgm:prSet presAssocID="{C11319EB-AA17-467F-87F1-7246E093DAE2}" presName="linNode" presStyleCnt="0"/>
      <dgm:spPr/>
      <dgm:t>
        <a:bodyPr/>
        <a:lstStyle/>
        <a:p>
          <a:endParaRPr lang="ru-RU"/>
        </a:p>
      </dgm:t>
    </dgm:pt>
    <dgm:pt modelId="{3022E087-A167-4471-B1C5-7B10CCE6B55F}" type="pres">
      <dgm:prSet presAssocID="{C11319EB-AA17-467F-87F1-7246E093DAE2}" presName="parentShp" presStyleLbl="node1" presStyleIdx="3" presStyleCnt="4" custScaleY="143794" custLinFactNeighborX="-4998" custLinFactNeighborY="-58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2DDD55-E6F9-46FA-9603-2E08665AD984}" type="pres">
      <dgm:prSet presAssocID="{C11319EB-AA17-467F-87F1-7246E093DAE2}" presName="childShp" presStyleLbl="bgAccFollowNode1" presStyleIdx="3" presStyleCnt="4" custFlipHor="1" custScaleX="94067" custScaleY="108696" custLinFactNeighborX="-3600" custLinFactNeighborY="-104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EAC46B-CFD4-4191-AB61-526B1D15CA23}" type="presOf" srcId="{3FE8741C-A12B-46C6-AA2A-5912E2399E48}" destId="{EEB1D2C9-3429-4C83-A6A4-44438194C716}" srcOrd="0" destOrd="0" presId="urn:microsoft.com/office/officeart/2005/8/layout/vList6"/>
    <dgm:cxn modelId="{AC617E95-FAD2-4D49-A6B0-0C7719F0891C}" type="presOf" srcId="{C5DAC01E-5F4A-4960-949E-B748CDE14A96}" destId="{EFCFF0B7-5776-42E4-B34F-0E01BCC5A587}" srcOrd="0" destOrd="0" presId="urn:microsoft.com/office/officeart/2005/8/layout/vList6"/>
    <dgm:cxn modelId="{75057382-1874-4DF4-9BAB-3A6662BB3F21}" type="presOf" srcId="{A6A99649-774F-4D61-9B44-7A4075F010A9}" destId="{932DDD55-E6F9-46FA-9603-2E08665AD984}" srcOrd="0" destOrd="1" presId="urn:microsoft.com/office/officeart/2005/8/layout/vList6"/>
    <dgm:cxn modelId="{A97D1CB5-C32C-4C23-BBEF-27F87D537BC2}" srcId="{C275BE34-1FF0-48A5-ABD0-5DDBAA82CC86}" destId="{C11319EB-AA17-467F-87F1-7246E093DAE2}" srcOrd="3" destOrd="0" parTransId="{6BA0691D-E3A0-4922-B260-6534514419F6}" sibTransId="{915E98E4-ECF0-4EA6-A0D9-1697840B295C}"/>
    <dgm:cxn modelId="{BA4CF5B8-7057-424F-8AB9-4B6CD0986E57}" srcId="{3FE8741C-A12B-46C6-AA2A-5912E2399E48}" destId="{0D8B1115-441C-4C27-98A9-08303E873369}" srcOrd="1" destOrd="0" parTransId="{C710A16E-7896-424D-995A-08BF6668BB10}" sibTransId="{6AF1A3CA-9EF5-4C0E-9CEA-AD711E9224CB}"/>
    <dgm:cxn modelId="{68E82C53-3983-4D66-8A75-31718812D382}" type="presOf" srcId="{756AFC0E-02B6-4B70-9261-2BC965325623}" destId="{C564BBD9-9089-4962-BF7C-A45BC7026D39}" srcOrd="0" destOrd="0" presId="urn:microsoft.com/office/officeart/2005/8/layout/vList6"/>
    <dgm:cxn modelId="{38458FFE-3725-49B0-8562-1C19C5420D05}" type="presOf" srcId="{7560E269-82F6-45CC-BB5D-DAC37FE84D44}" destId="{C8DE1689-32D3-496E-89E5-25B7CF882E3F}" srcOrd="0" destOrd="1" presId="urn:microsoft.com/office/officeart/2005/8/layout/vList6"/>
    <dgm:cxn modelId="{E5401B07-A554-40AF-B0B6-0DA2AA25628A}" type="presOf" srcId="{0D8B1115-441C-4C27-98A9-08303E873369}" destId="{EFCFF0B7-5776-42E4-B34F-0E01BCC5A587}" srcOrd="0" destOrd="1" presId="urn:microsoft.com/office/officeart/2005/8/layout/vList6"/>
    <dgm:cxn modelId="{75FE77CF-7FE6-4963-9582-3D806562D802}" type="presOf" srcId="{C275BE34-1FF0-48A5-ABD0-5DDBAA82CC86}" destId="{2ECE135E-B1E7-4BFA-A09E-815B6CC3AD02}" srcOrd="0" destOrd="0" presId="urn:microsoft.com/office/officeart/2005/8/layout/vList6"/>
    <dgm:cxn modelId="{80328AC1-5B8E-42FB-8E68-E8B05B98BA72}" srcId="{4910E8E3-6D1B-4B23-BB15-E57CFC403708}" destId="{3E60F5B0-5B22-4FA2-B644-4225B64CB3FC}" srcOrd="0" destOrd="0" parTransId="{10A2108B-9250-4EF3-94FA-F002B584AFFE}" sibTransId="{A3CBAACA-8CA6-4716-8010-EB37116D9AB0}"/>
    <dgm:cxn modelId="{943CC462-75B9-4753-803E-E5B1BA3FF819}" type="presOf" srcId="{C11319EB-AA17-467F-87F1-7246E093DAE2}" destId="{3022E087-A167-4471-B1C5-7B10CCE6B55F}" srcOrd="0" destOrd="0" presId="urn:microsoft.com/office/officeart/2005/8/layout/vList6"/>
    <dgm:cxn modelId="{945AC2F0-BD0F-41DF-8C77-C429199D1E8F}" srcId="{C275BE34-1FF0-48A5-ABD0-5DDBAA82CC86}" destId="{4910E8E3-6D1B-4B23-BB15-E57CFC403708}" srcOrd="0" destOrd="0" parTransId="{8EF183D7-E565-43D3-91FF-81A94CCDC313}" sibTransId="{7EF5CA85-2CBF-4681-836E-2476CE20B1CB}"/>
    <dgm:cxn modelId="{89BF5FA4-9496-4D3A-ABFC-9C627DA7B1DC}" type="presOf" srcId="{F3129212-9069-48C7-8A55-1EED1272A9D3}" destId="{932DDD55-E6F9-46FA-9603-2E08665AD984}" srcOrd="0" destOrd="0" presId="urn:microsoft.com/office/officeart/2005/8/layout/vList6"/>
    <dgm:cxn modelId="{516CE20F-615C-42C1-A390-3B08FB2B0BB2}" srcId="{C11319EB-AA17-467F-87F1-7246E093DAE2}" destId="{F3129212-9069-48C7-8A55-1EED1272A9D3}" srcOrd="0" destOrd="0" parTransId="{FE8110C1-1BBF-46F0-AD12-771150E2D3A9}" sibTransId="{540CA1CB-2473-4913-ADB5-1E76E561BDB8}"/>
    <dgm:cxn modelId="{E9BAD151-58F8-4EE0-9203-677A06002058}" type="presOf" srcId="{4910E8E3-6D1B-4B23-BB15-E57CFC403708}" destId="{C6397746-7AB7-4423-BAEB-B242C3EFA68D}" srcOrd="0" destOrd="0" presId="urn:microsoft.com/office/officeart/2005/8/layout/vList6"/>
    <dgm:cxn modelId="{8BBF039B-1A51-41BB-8735-F10D649CEAC1}" srcId="{4910E8E3-6D1B-4B23-BB15-E57CFC403708}" destId="{7560E269-82F6-45CC-BB5D-DAC37FE84D44}" srcOrd="1" destOrd="0" parTransId="{A60D1F27-CD90-4645-A319-BAB652A81CA5}" sibTransId="{6067CD02-6480-4F65-AF1F-9DE483E3E16B}"/>
    <dgm:cxn modelId="{719B5C56-7A76-45FB-B0E4-138E96217FE5}" srcId="{C275BE34-1FF0-48A5-ABD0-5DDBAA82CC86}" destId="{74E49A3F-2480-4041-A8F2-9E9A9D588DAC}" srcOrd="2" destOrd="0" parTransId="{60B81045-448B-4946-A82A-3A052DCA5CB1}" sibTransId="{FFD9FBD4-62C6-4904-965C-C7A5E5F7163D}"/>
    <dgm:cxn modelId="{6B066A3C-9646-47C1-8973-62D0D431251C}" srcId="{3FE8741C-A12B-46C6-AA2A-5912E2399E48}" destId="{C5DAC01E-5F4A-4960-949E-B748CDE14A96}" srcOrd="0" destOrd="0" parTransId="{DBB9DE48-9A95-4AA7-A3BA-E5B73061B402}" sibTransId="{EEFE16EB-20D0-47B2-84E7-BDEEA67CAC6D}"/>
    <dgm:cxn modelId="{20B99612-D8C0-4195-8458-59AB4E365424}" srcId="{C11319EB-AA17-467F-87F1-7246E093DAE2}" destId="{A6A99649-774F-4D61-9B44-7A4075F010A9}" srcOrd="1" destOrd="0" parTransId="{98A5483B-9FF6-4B1E-A280-FABC7A2D0129}" sibTransId="{EA0BA2C6-E903-4A94-AB52-E446A0277266}"/>
    <dgm:cxn modelId="{87094E7F-C782-4CC7-995D-4CE92FCCA74C}" srcId="{C275BE34-1FF0-48A5-ABD0-5DDBAA82CC86}" destId="{3FE8741C-A12B-46C6-AA2A-5912E2399E48}" srcOrd="1" destOrd="0" parTransId="{9CBEC095-90EA-49B5-BDB2-DCF134AD7C59}" sibTransId="{F4582C08-3C33-4D98-9901-7524A4F0744B}"/>
    <dgm:cxn modelId="{B575452A-E97D-4BF3-AB22-74FFB05290D8}" type="presOf" srcId="{74E49A3F-2480-4041-A8F2-9E9A9D588DAC}" destId="{EC5AA0AE-0C8A-4BBB-9001-F22ABD59406D}" srcOrd="0" destOrd="0" presId="urn:microsoft.com/office/officeart/2005/8/layout/vList6"/>
    <dgm:cxn modelId="{FD8477D6-5027-4656-8B5E-13B8401316CA}" type="presOf" srcId="{3E60F5B0-5B22-4FA2-B644-4225B64CB3FC}" destId="{C8DE1689-32D3-496E-89E5-25B7CF882E3F}" srcOrd="0" destOrd="0" presId="urn:microsoft.com/office/officeart/2005/8/layout/vList6"/>
    <dgm:cxn modelId="{9041040A-053C-4FE0-B534-B7B4A39CC002}" srcId="{74E49A3F-2480-4041-A8F2-9E9A9D588DAC}" destId="{756AFC0E-02B6-4B70-9261-2BC965325623}" srcOrd="0" destOrd="0" parTransId="{9FE9652C-305D-4BDB-92FB-A09F952DBD7A}" sibTransId="{31F5F8AB-C240-491F-A58C-46439D5140DE}"/>
    <dgm:cxn modelId="{CED50B4B-F67A-4517-804A-DEDC9856EAD4}" type="presParOf" srcId="{2ECE135E-B1E7-4BFA-A09E-815B6CC3AD02}" destId="{B624C1B8-4B13-4843-B1E4-1AE04EBA4AD8}" srcOrd="0" destOrd="0" presId="urn:microsoft.com/office/officeart/2005/8/layout/vList6"/>
    <dgm:cxn modelId="{F98C85F6-F1B6-4EBE-90D3-1F86139D29DB}" type="presParOf" srcId="{B624C1B8-4B13-4843-B1E4-1AE04EBA4AD8}" destId="{C6397746-7AB7-4423-BAEB-B242C3EFA68D}" srcOrd="0" destOrd="0" presId="urn:microsoft.com/office/officeart/2005/8/layout/vList6"/>
    <dgm:cxn modelId="{CA95732F-2E6B-4552-99BA-4CDCA3A45C34}" type="presParOf" srcId="{B624C1B8-4B13-4843-B1E4-1AE04EBA4AD8}" destId="{C8DE1689-32D3-496E-89E5-25B7CF882E3F}" srcOrd="1" destOrd="0" presId="urn:microsoft.com/office/officeart/2005/8/layout/vList6"/>
    <dgm:cxn modelId="{F8429399-D707-43F5-8788-37CD77C285E7}" type="presParOf" srcId="{2ECE135E-B1E7-4BFA-A09E-815B6CC3AD02}" destId="{FD89D99A-A3AC-4A11-A108-E05D1C346E6A}" srcOrd="1" destOrd="0" presId="urn:microsoft.com/office/officeart/2005/8/layout/vList6"/>
    <dgm:cxn modelId="{0355FEEE-4F64-48F5-9A75-7494E9522873}" type="presParOf" srcId="{2ECE135E-B1E7-4BFA-A09E-815B6CC3AD02}" destId="{EBA37589-4123-4DB6-AAC9-C5D73E673AAF}" srcOrd="2" destOrd="0" presId="urn:microsoft.com/office/officeart/2005/8/layout/vList6"/>
    <dgm:cxn modelId="{9E3560EA-1E8F-4EB9-A99D-0730F188A172}" type="presParOf" srcId="{EBA37589-4123-4DB6-AAC9-C5D73E673AAF}" destId="{EEB1D2C9-3429-4C83-A6A4-44438194C716}" srcOrd="0" destOrd="0" presId="urn:microsoft.com/office/officeart/2005/8/layout/vList6"/>
    <dgm:cxn modelId="{87344F10-AFD2-451F-97F6-05C690142108}" type="presParOf" srcId="{EBA37589-4123-4DB6-AAC9-C5D73E673AAF}" destId="{EFCFF0B7-5776-42E4-B34F-0E01BCC5A587}" srcOrd="1" destOrd="0" presId="urn:microsoft.com/office/officeart/2005/8/layout/vList6"/>
    <dgm:cxn modelId="{1299B9E7-2E67-493D-A45F-FB6C508C2B71}" type="presParOf" srcId="{2ECE135E-B1E7-4BFA-A09E-815B6CC3AD02}" destId="{C727603C-8FB5-4779-B8BE-F7A546598C50}" srcOrd="3" destOrd="0" presId="urn:microsoft.com/office/officeart/2005/8/layout/vList6"/>
    <dgm:cxn modelId="{63908019-98C5-47C6-AC82-5318DA3ABA88}" type="presParOf" srcId="{2ECE135E-B1E7-4BFA-A09E-815B6CC3AD02}" destId="{C703AB33-B0D0-48CD-8650-4471A1BAF4FD}" srcOrd="4" destOrd="0" presId="urn:microsoft.com/office/officeart/2005/8/layout/vList6"/>
    <dgm:cxn modelId="{00F330E0-1D92-4CB1-BBD8-0E16874A65C8}" type="presParOf" srcId="{C703AB33-B0D0-48CD-8650-4471A1BAF4FD}" destId="{EC5AA0AE-0C8A-4BBB-9001-F22ABD59406D}" srcOrd="0" destOrd="0" presId="urn:microsoft.com/office/officeart/2005/8/layout/vList6"/>
    <dgm:cxn modelId="{78DBC6B5-189D-4F98-B234-B8AF5998D2A3}" type="presParOf" srcId="{C703AB33-B0D0-48CD-8650-4471A1BAF4FD}" destId="{C564BBD9-9089-4962-BF7C-A45BC7026D39}" srcOrd="1" destOrd="0" presId="urn:microsoft.com/office/officeart/2005/8/layout/vList6"/>
    <dgm:cxn modelId="{00E1A097-7C6D-4F76-AF44-0AEA252B51B7}" type="presParOf" srcId="{2ECE135E-B1E7-4BFA-A09E-815B6CC3AD02}" destId="{022780F3-B9B1-46E3-81B1-CC996EDE959C}" srcOrd="5" destOrd="0" presId="urn:microsoft.com/office/officeart/2005/8/layout/vList6"/>
    <dgm:cxn modelId="{8354EB87-C172-48B8-AA4F-9CCD18E6ED33}" type="presParOf" srcId="{2ECE135E-B1E7-4BFA-A09E-815B6CC3AD02}" destId="{F2C01BCE-5E04-41C6-9D68-D18D766B80DA}" srcOrd="6" destOrd="0" presId="urn:microsoft.com/office/officeart/2005/8/layout/vList6"/>
    <dgm:cxn modelId="{168F8A5E-1A61-41C9-A1A7-8BCFB068B531}" type="presParOf" srcId="{F2C01BCE-5E04-41C6-9D68-D18D766B80DA}" destId="{3022E087-A167-4471-B1C5-7B10CCE6B55F}" srcOrd="0" destOrd="0" presId="urn:microsoft.com/office/officeart/2005/8/layout/vList6"/>
    <dgm:cxn modelId="{C3A3C492-9228-4085-9882-EAA915CCA208}" type="presParOf" srcId="{F2C01BCE-5E04-41C6-9D68-D18D766B80DA}" destId="{932DDD55-E6F9-46FA-9603-2E08665AD984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D578288-97EE-48F2-87AB-00BEC169029E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accent6_4" csCatId="accent6" phldr="1"/>
      <dgm:spPr/>
      <dgm:t>
        <a:bodyPr/>
        <a:lstStyle/>
        <a:p>
          <a:endParaRPr lang="ru-RU"/>
        </a:p>
      </dgm:t>
    </dgm:pt>
    <dgm:pt modelId="{AFC57239-32F5-4093-BF47-7C477F99B710}">
      <dgm:prSet phldrT="[Текст]" custT="1"/>
      <dgm:spPr/>
      <dgm:t>
        <a:bodyPr/>
        <a:lstStyle/>
        <a:p>
          <a:r>
            <a:rPr lang="ru-RU" sz="3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Продукты проекта</a:t>
          </a:r>
          <a:endParaRPr lang="ru-RU" sz="36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F2787A5-BFF5-4BD4-A9B0-CCA5DFF6516E}" type="parTrans" cxnId="{921CB6E1-18CF-4D4C-8B33-C1D37A6CB6EC}">
      <dgm:prSet/>
      <dgm:spPr/>
      <dgm:t>
        <a:bodyPr/>
        <a:lstStyle/>
        <a:p>
          <a:endParaRPr lang="ru-RU"/>
        </a:p>
      </dgm:t>
    </dgm:pt>
    <dgm:pt modelId="{EA400791-43EE-4420-A462-400ED8D569FA}" type="sibTrans" cxnId="{921CB6E1-18CF-4D4C-8B33-C1D37A6CB6EC}">
      <dgm:prSet/>
      <dgm:spPr/>
      <dgm:t>
        <a:bodyPr/>
        <a:lstStyle/>
        <a:p>
          <a:endParaRPr lang="ru-RU"/>
        </a:p>
      </dgm:t>
    </dgm:pt>
    <dgm:pt modelId="{21B8361F-BFFA-4D28-A4E1-81AB33FBF90E}">
      <dgm:prSet phldrT="[Текст]" custT="1"/>
      <dgm:spPr/>
      <dgm:t>
        <a:bodyPr/>
        <a:lstStyle/>
        <a:p>
          <a:r>
            <a: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банк информационно-методических продуктов педагогической деятельности</a:t>
          </a:r>
          <a:endParaRPr lang="ru-RU" sz="28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4834335-DE3B-437A-A9F1-47E6988DDA23}" type="parTrans" cxnId="{F3EDFCFE-980D-4086-995B-0FE22F0ED033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E3DE056-E0B0-4BC6-80DB-4F9DD09390C7}" type="sibTrans" cxnId="{F3EDFCFE-980D-4086-995B-0FE22F0ED033}">
      <dgm:prSet/>
      <dgm:spPr/>
      <dgm:t>
        <a:bodyPr/>
        <a:lstStyle/>
        <a:p>
          <a:endParaRPr lang="ru-RU"/>
        </a:p>
      </dgm:t>
    </dgm:pt>
    <dgm:pt modelId="{E85D0CF9-3DB6-4331-AD4D-F0C8A1F16754}">
      <dgm:prSet phldrT="[Текст]" custT="1"/>
      <dgm:spPr/>
      <dgm:t>
        <a:bodyPr/>
        <a:lstStyle/>
        <a:p>
          <a:r>
            <a: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банк безопасного </a:t>
          </a:r>
          <a:r>
            <a:rPr lang="ru-RU" sz="28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контента</a:t>
          </a:r>
          <a:r>
            <a: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для детей </a:t>
          </a:r>
          <a:endParaRPr lang="ru-RU" sz="28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DD688E1-53B0-4B8C-8277-F01B1798C189}" type="parTrans" cxnId="{880410A3-E1C0-4996-B5B2-338B2340A7E5}">
      <dgm:prSet/>
      <dgm:spPr/>
      <dgm:t>
        <a:bodyPr/>
        <a:lstStyle/>
        <a:p>
          <a:endParaRPr lang="ru-RU"/>
        </a:p>
      </dgm:t>
    </dgm:pt>
    <dgm:pt modelId="{7CF72F3F-0104-410C-9787-DCA44A0B60E9}" type="sibTrans" cxnId="{880410A3-E1C0-4996-B5B2-338B2340A7E5}">
      <dgm:prSet/>
      <dgm:spPr/>
      <dgm:t>
        <a:bodyPr/>
        <a:lstStyle/>
        <a:p>
          <a:endParaRPr lang="ru-RU"/>
        </a:p>
      </dgm:t>
    </dgm:pt>
    <dgm:pt modelId="{B943E38C-9415-4E22-9F74-766BD67C93A8}">
      <dgm:prSet phldrT="[Текст]" custT="1"/>
      <dgm:spPr/>
      <dgm:t>
        <a:bodyPr/>
        <a:lstStyle/>
        <a:p>
          <a:r>
            <a: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библиотека художественной литературы для детей</a:t>
          </a:r>
          <a:endParaRPr lang="ru-RU" sz="28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E9EEDAA-6CB8-4007-AF03-E19B58177ECA}" type="parTrans" cxnId="{1AAA2A83-CCB1-4E96-B3FD-41BC5CF2938F}">
      <dgm:prSet/>
      <dgm:spPr/>
      <dgm:t>
        <a:bodyPr/>
        <a:lstStyle/>
        <a:p>
          <a:endParaRPr lang="ru-RU"/>
        </a:p>
      </dgm:t>
    </dgm:pt>
    <dgm:pt modelId="{F9D46FBA-7A37-4AAF-8592-118EE06EC2C9}" type="sibTrans" cxnId="{1AAA2A83-CCB1-4E96-B3FD-41BC5CF2938F}">
      <dgm:prSet/>
      <dgm:spPr/>
      <dgm:t>
        <a:bodyPr/>
        <a:lstStyle/>
        <a:p>
          <a:endParaRPr lang="ru-RU"/>
        </a:p>
      </dgm:t>
    </dgm:pt>
    <dgm:pt modelId="{F1157B5D-CE21-4432-B02E-6148162F51E4}">
      <dgm:prSet phldrT="[Текст]" custT="1"/>
      <dgm:spPr/>
      <dgm:t>
        <a:bodyPr/>
        <a:lstStyle/>
        <a:p>
          <a:r>
            <a: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банк безопасных мультфильмов</a:t>
          </a:r>
          <a:endParaRPr lang="ru-RU" sz="28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4C5F0E8-4BC9-41C4-B914-333EDDF80A5A}" type="parTrans" cxnId="{104671A0-1C96-4815-8782-AC34FF3B97FB}">
      <dgm:prSet/>
      <dgm:spPr/>
      <dgm:t>
        <a:bodyPr/>
        <a:lstStyle/>
        <a:p>
          <a:endParaRPr lang="ru-RU"/>
        </a:p>
      </dgm:t>
    </dgm:pt>
    <dgm:pt modelId="{DB909832-4DF2-43CE-A429-A31B81FD3974}" type="sibTrans" cxnId="{104671A0-1C96-4815-8782-AC34FF3B97FB}">
      <dgm:prSet/>
      <dgm:spPr/>
      <dgm:t>
        <a:bodyPr/>
        <a:lstStyle/>
        <a:p>
          <a:endParaRPr lang="ru-RU"/>
        </a:p>
      </dgm:t>
    </dgm:pt>
    <dgm:pt modelId="{4FE99A85-BD94-4CD6-9764-740292441CD3}">
      <dgm:prSet phldrT="[Текст]" custT="1"/>
      <dgm:spPr/>
      <dgm:t>
        <a:bodyPr/>
        <a:lstStyle/>
        <a:p>
          <a:r>
            <a: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методические разработки и </a:t>
          </a:r>
          <a:r>
            <a:rPr lang="ru-RU" sz="28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подпроекты</a:t>
          </a:r>
          <a:r>
            <a: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педагогов по актуальным вопросам проекта</a:t>
          </a:r>
          <a:endParaRPr lang="ru-RU" sz="28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E26F055-7E14-49DF-A017-557FFF74A068}" type="parTrans" cxnId="{C534458F-FD21-4BA4-896C-9AF0D1926E77}">
      <dgm:prSet/>
      <dgm:spPr/>
      <dgm:t>
        <a:bodyPr/>
        <a:lstStyle/>
        <a:p>
          <a:endParaRPr lang="ru-RU"/>
        </a:p>
      </dgm:t>
    </dgm:pt>
    <dgm:pt modelId="{1F0AB665-527D-4EF3-A65F-4D458F2E392F}" type="sibTrans" cxnId="{C534458F-FD21-4BA4-896C-9AF0D1926E77}">
      <dgm:prSet/>
      <dgm:spPr/>
      <dgm:t>
        <a:bodyPr/>
        <a:lstStyle/>
        <a:p>
          <a:endParaRPr lang="ru-RU"/>
        </a:p>
      </dgm:t>
    </dgm:pt>
    <dgm:pt modelId="{B7BDE499-F819-4FDC-9E95-6F0690F537B8}" type="pres">
      <dgm:prSet presAssocID="{9D578288-97EE-48F2-87AB-00BEC169029E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2B9DBE6-C525-45EA-9FF9-9A6AEB6FBFB9}" type="pres">
      <dgm:prSet presAssocID="{AFC57239-32F5-4093-BF47-7C477F99B710}" presName="root1" presStyleCnt="0"/>
      <dgm:spPr/>
      <dgm:t>
        <a:bodyPr/>
        <a:lstStyle/>
        <a:p>
          <a:endParaRPr lang="ru-RU"/>
        </a:p>
      </dgm:t>
    </dgm:pt>
    <dgm:pt modelId="{615B1827-7FA2-4259-BB1F-BF38A08F9155}" type="pres">
      <dgm:prSet presAssocID="{AFC57239-32F5-4093-BF47-7C477F99B710}" presName="LevelOneTextNode" presStyleLbl="node0" presStyleIdx="0" presStyleCnt="1" custScaleX="112586" custScaleY="67650" custLinFactNeighborX="-37030" custLinFactNeighborY="150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F7F487A-FD04-4CD0-822A-D9BEEA1D16DE}" type="pres">
      <dgm:prSet presAssocID="{AFC57239-32F5-4093-BF47-7C477F99B710}" presName="level2hierChild" presStyleCnt="0"/>
      <dgm:spPr/>
      <dgm:t>
        <a:bodyPr/>
        <a:lstStyle/>
        <a:p>
          <a:endParaRPr lang="ru-RU"/>
        </a:p>
      </dgm:t>
    </dgm:pt>
    <dgm:pt modelId="{3B0220B1-9E3E-4B61-8D67-0CECD9060952}" type="pres">
      <dgm:prSet presAssocID="{B4834335-DE3B-437A-A9F1-47E6988DDA23}" presName="conn2-1" presStyleLbl="parChTrans1D2" presStyleIdx="0" presStyleCnt="5"/>
      <dgm:spPr/>
      <dgm:t>
        <a:bodyPr/>
        <a:lstStyle/>
        <a:p>
          <a:endParaRPr lang="ru-RU"/>
        </a:p>
      </dgm:t>
    </dgm:pt>
    <dgm:pt modelId="{CB93F4B5-C25A-47BD-A014-1CBD9F6D5ED4}" type="pres">
      <dgm:prSet presAssocID="{B4834335-DE3B-437A-A9F1-47E6988DDA23}" presName="connTx" presStyleLbl="parChTrans1D2" presStyleIdx="0" presStyleCnt="5"/>
      <dgm:spPr/>
      <dgm:t>
        <a:bodyPr/>
        <a:lstStyle/>
        <a:p>
          <a:endParaRPr lang="ru-RU"/>
        </a:p>
      </dgm:t>
    </dgm:pt>
    <dgm:pt modelId="{F4BB235F-FB04-4494-9393-6B069E12BC36}" type="pres">
      <dgm:prSet presAssocID="{21B8361F-BFFA-4D28-A4E1-81AB33FBF90E}" presName="root2" presStyleCnt="0"/>
      <dgm:spPr/>
      <dgm:t>
        <a:bodyPr/>
        <a:lstStyle/>
        <a:p>
          <a:endParaRPr lang="ru-RU"/>
        </a:p>
      </dgm:t>
    </dgm:pt>
    <dgm:pt modelId="{D2EF629C-3BD9-4C8C-9BB7-78E5734B956E}" type="pres">
      <dgm:prSet presAssocID="{21B8361F-BFFA-4D28-A4E1-81AB33FBF90E}" presName="LevelTwoTextNode" presStyleLbl="node2" presStyleIdx="0" presStyleCnt="5" custScaleX="18006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1070655-A3D7-49D3-8F69-8639D0BBE4D8}" type="pres">
      <dgm:prSet presAssocID="{21B8361F-BFFA-4D28-A4E1-81AB33FBF90E}" presName="level3hierChild" presStyleCnt="0"/>
      <dgm:spPr/>
      <dgm:t>
        <a:bodyPr/>
        <a:lstStyle/>
        <a:p>
          <a:endParaRPr lang="ru-RU"/>
        </a:p>
      </dgm:t>
    </dgm:pt>
    <dgm:pt modelId="{1AE41D6E-4838-48C3-8333-F572AB8BF967}" type="pres">
      <dgm:prSet presAssocID="{7DD688E1-53B0-4B8C-8277-F01B1798C189}" presName="conn2-1" presStyleLbl="parChTrans1D2" presStyleIdx="1" presStyleCnt="5"/>
      <dgm:spPr/>
      <dgm:t>
        <a:bodyPr/>
        <a:lstStyle/>
        <a:p>
          <a:endParaRPr lang="ru-RU"/>
        </a:p>
      </dgm:t>
    </dgm:pt>
    <dgm:pt modelId="{9EA43B38-7F69-4D00-9006-467322F02A58}" type="pres">
      <dgm:prSet presAssocID="{7DD688E1-53B0-4B8C-8277-F01B1798C189}" presName="connTx" presStyleLbl="parChTrans1D2" presStyleIdx="1" presStyleCnt="5"/>
      <dgm:spPr/>
      <dgm:t>
        <a:bodyPr/>
        <a:lstStyle/>
        <a:p>
          <a:endParaRPr lang="ru-RU"/>
        </a:p>
      </dgm:t>
    </dgm:pt>
    <dgm:pt modelId="{BC8E7F47-04AC-46A4-95B9-D7A6DB557E6A}" type="pres">
      <dgm:prSet presAssocID="{E85D0CF9-3DB6-4331-AD4D-F0C8A1F16754}" presName="root2" presStyleCnt="0"/>
      <dgm:spPr/>
      <dgm:t>
        <a:bodyPr/>
        <a:lstStyle/>
        <a:p>
          <a:endParaRPr lang="ru-RU"/>
        </a:p>
      </dgm:t>
    </dgm:pt>
    <dgm:pt modelId="{371CBA62-E44A-442A-A78E-3D053120E00A}" type="pres">
      <dgm:prSet presAssocID="{E85D0CF9-3DB6-4331-AD4D-F0C8A1F16754}" presName="LevelTwoTextNode" presStyleLbl="node2" presStyleIdx="1" presStyleCnt="5" custScaleX="18206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C90856F-310B-4FBC-BE66-1A414E010A31}" type="pres">
      <dgm:prSet presAssocID="{E85D0CF9-3DB6-4331-AD4D-F0C8A1F16754}" presName="level3hierChild" presStyleCnt="0"/>
      <dgm:spPr/>
      <dgm:t>
        <a:bodyPr/>
        <a:lstStyle/>
        <a:p>
          <a:endParaRPr lang="ru-RU"/>
        </a:p>
      </dgm:t>
    </dgm:pt>
    <dgm:pt modelId="{C5DB6942-A41C-41C0-A892-0946D9A485BB}" type="pres">
      <dgm:prSet presAssocID="{3E9EEDAA-6CB8-4007-AF03-E19B58177ECA}" presName="conn2-1" presStyleLbl="parChTrans1D2" presStyleIdx="2" presStyleCnt="5"/>
      <dgm:spPr/>
      <dgm:t>
        <a:bodyPr/>
        <a:lstStyle/>
        <a:p>
          <a:endParaRPr lang="ru-RU"/>
        </a:p>
      </dgm:t>
    </dgm:pt>
    <dgm:pt modelId="{07E74453-B711-4A6C-B160-34784D65D983}" type="pres">
      <dgm:prSet presAssocID="{3E9EEDAA-6CB8-4007-AF03-E19B58177ECA}" presName="connTx" presStyleLbl="parChTrans1D2" presStyleIdx="2" presStyleCnt="5"/>
      <dgm:spPr/>
      <dgm:t>
        <a:bodyPr/>
        <a:lstStyle/>
        <a:p>
          <a:endParaRPr lang="ru-RU"/>
        </a:p>
      </dgm:t>
    </dgm:pt>
    <dgm:pt modelId="{971485DD-F378-475F-88F4-90AF855D9CE1}" type="pres">
      <dgm:prSet presAssocID="{B943E38C-9415-4E22-9F74-766BD67C93A8}" presName="root2" presStyleCnt="0"/>
      <dgm:spPr/>
      <dgm:t>
        <a:bodyPr/>
        <a:lstStyle/>
        <a:p>
          <a:endParaRPr lang="ru-RU"/>
        </a:p>
      </dgm:t>
    </dgm:pt>
    <dgm:pt modelId="{E92B44B2-D21A-492B-91D4-F9F8A72D0B29}" type="pres">
      <dgm:prSet presAssocID="{B943E38C-9415-4E22-9F74-766BD67C93A8}" presName="LevelTwoTextNode" presStyleLbl="node2" presStyleIdx="2" presStyleCnt="5" custScaleX="18206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A30FC08-27D8-409C-A471-89F38DBBC014}" type="pres">
      <dgm:prSet presAssocID="{B943E38C-9415-4E22-9F74-766BD67C93A8}" presName="level3hierChild" presStyleCnt="0"/>
      <dgm:spPr/>
      <dgm:t>
        <a:bodyPr/>
        <a:lstStyle/>
        <a:p>
          <a:endParaRPr lang="ru-RU"/>
        </a:p>
      </dgm:t>
    </dgm:pt>
    <dgm:pt modelId="{64DA425F-9BC0-4929-AE40-2389DB3CA671}" type="pres">
      <dgm:prSet presAssocID="{04C5F0E8-4BC9-41C4-B914-333EDDF80A5A}" presName="conn2-1" presStyleLbl="parChTrans1D2" presStyleIdx="3" presStyleCnt="5"/>
      <dgm:spPr/>
      <dgm:t>
        <a:bodyPr/>
        <a:lstStyle/>
        <a:p>
          <a:endParaRPr lang="ru-RU"/>
        </a:p>
      </dgm:t>
    </dgm:pt>
    <dgm:pt modelId="{CF7FF127-A934-4F1D-8D53-E263D3C449A4}" type="pres">
      <dgm:prSet presAssocID="{04C5F0E8-4BC9-41C4-B914-333EDDF80A5A}" presName="connTx" presStyleLbl="parChTrans1D2" presStyleIdx="3" presStyleCnt="5"/>
      <dgm:spPr/>
      <dgm:t>
        <a:bodyPr/>
        <a:lstStyle/>
        <a:p>
          <a:endParaRPr lang="ru-RU"/>
        </a:p>
      </dgm:t>
    </dgm:pt>
    <dgm:pt modelId="{1196931F-0347-4A56-914F-2721D8336130}" type="pres">
      <dgm:prSet presAssocID="{F1157B5D-CE21-4432-B02E-6148162F51E4}" presName="root2" presStyleCnt="0"/>
      <dgm:spPr/>
      <dgm:t>
        <a:bodyPr/>
        <a:lstStyle/>
        <a:p>
          <a:endParaRPr lang="ru-RU"/>
        </a:p>
      </dgm:t>
    </dgm:pt>
    <dgm:pt modelId="{7DA0F6E9-F1E4-430E-90E5-47950989A60A}" type="pres">
      <dgm:prSet presAssocID="{F1157B5D-CE21-4432-B02E-6148162F51E4}" presName="LevelTwoTextNode" presStyleLbl="node2" presStyleIdx="3" presStyleCnt="5" custScaleX="18333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02F82D3-1AB7-4BB3-8F67-0B18085427E5}" type="pres">
      <dgm:prSet presAssocID="{F1157B5D-CE21-4432-B02E-6148162F51E4}" presName="level3hierChild" presStyleCnt="0"/>
      <dgm:spPr/>
      <dgm:t>
        <a:bodyPr/>
        <a:lstStyle/>
        <a:p>
          <a:endParaRPr lang="ru-RU"/>
        </a:p>
      </dgm:t>
    </dgm:pt>
    <dgm:pt modelId="{A4FAD0D8-B160-4270-A897-C7DD4E1BEAB5}" type="pres">
      <dgm:prSet presAssocID="{4E26F055-7E14-49DF-A017-557FFF74A068}" presName="conn2-1" presStyleLbl="parChTrans1D2" presStyleIdx="4" presStyleCnt="5"/>
      <dgm:spPr/>
      <dgm:t>
        <a:bodyPr/>
        <a:lstStyle/>
        <a:p>
          <a:endParaRPr lang="ru-RU"/>
        </a:p>
      </dgm:t>
    </dgm:pt>
    <dgm:pt modelId="{136EB245-B9CA-4E56-BA69-146D7A00977D}" type="pres">
      <dgm:prSet presAssocID="{4E26F055-7E14-49DF-A017-557FFF74A068}" presName="connTx" presStyleLbl="parChTrans1D2" presStyleIdx="4" presStyleCnt="5"/>
      <dgm:spPr/>
      <dgm:t>
        <a:bodyPr/>
        <a:lstStyle/>
        <a:p>
          <a:endParaRPr lang="ru-RU"/>
        </a:p>
      </dgm:t>
    </dgm:pt>
    <dgm:pt modelId="{F641F0C2-2DEE-4084-963F-211CDD186470}" type="pres">
      <dgm:prSet presAssocID="{4FE99A85-BD94-4CD6-9764-740292441CD3}" presName="root2" presStyleCnt="0"/>
      <dgm:spPr/>
      <dgm:t>
        <a:bodyPr/>
        <a:lstStyle/>
        <a:p>
          <a:endParaRPr lang="ru-RU"/>
        </a:p>
      </dgm:t>
    </dgm:pt>
    <dgm:pt modelId="{78AA13C0-9320-40CA-8A25-CDDADE6C7E6E}" type="pres">
      <dgm:prSet presAssocID="{4FE99A85-BD94-4CD6-9764-740292441CD3}" presName="LevelTwoTextNode" presStyleLbl="node2" presStyleIdx="4" presStyleCnt="5" custScaleX="18372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C9A5789-106F-4136-9D16-BF9C117CBAC0}" type="pres">
      <dgm:prSet presAssocID="{4FE99A85-BD94-4CD6-9764-740292441CD3}" presName="level3hierChild" presStyleCnt="0"/>
      <dgm:spPr/>
      <dgm:t>
        <a:bodyPr/>
        <a:lstStyle/>
        <a:p>
          <a:endParaRPr lang="ru-RU"/>
        </a:p>
      </dgm:t>
    </dgm:pt>
  </dgm:ptLst>
  <dgm:cxnLst>
    <dgm:cxn modelId="{1D91F68C-571F-4C39-8AE0-A04B5139E640}" type="presOf" srcId="{3E9EEDAA-6CB8-4007-AF03-E19B58177ECA}" destId="{C5DB6942-A41C-41C0-A892-0946D9A485BB}" srcOrd="0" destOrd="0" presId="urn:microsoft.com/office/officeart/2008/layout/HorizontalMultiLevelHierarchy"/>
    <dgm:cxn modelId="{104671A0-1C96-4815-8782-AC34FF3B97FB}" srcId="{AFC57239-32F5-4093-BF47-7C477F99B710}" destId="{F1157B5D-CE21-4432-B02E-6148162F51E4}" srcOrd="3" destOrd="0" parTransId="{04C5F0E8-4BC9-41C4-B914-333EDDF80A5A}" sibTransId="{DB909832-4DF2-43CE-A429-A31B81FD3974}"/>
    <dgm:cxn modelId="{5B5E954F-E0C7-466F-A939-81A97B6528DA}" type="presOf" srcId="{3E9EEDAA-6CB8-4007-AF03-E19B58177ECA}" destId="{07E74453-B711-4A6C-B160-34784D65D983}" srcOrd="1" destOrd="0" presId="urn:microsoft.com/office/officeart/2008/layout/HorizontalMultiLevelHierarchy"/>
    <dgm:cxn modelId="{779CF235-BD92-4FBE-950C-2A368E2E5B70}" type="presOf" srcId="{F1157B5D-CE21-4432-B02E-6148162F51E4}" destId="{7DA0F6E9-F1E4-430E-90E5-47950989A60A}" srcOrd="0" destOrd="0" presId="urn:microsoft.com/office/officeart/2008/layout/HorizontalMultiLevelHierarchy"/>
    <dgm:cxn modelId="{C6872F1E-70FA-4D59-B70A-F94F4310A01F}" type="presOf" srcId="{B943E38C-9415-4E22-9F74-766BD67C93A8}" destId="{E92B44B2-D21A-492B-91D4-F9F8A72D0B29}" srcOrd="0" destOrd="0" presId="urn:microsoft.com/office/officeart/2008/layout/HorizontalMultiLevelHierarchy"/>
    <dgm:cxn modelId="{5BE74A01-C915-472D-B079-C207D5D2A42E}" type="presOf" srcId="{7DD688E1-53B0-4B8C-8277-F01B1798C189}" destId="{1AE41D6E-4838-48C3-8333-F572AB8BF967}" srcOrd="0" destOrd="0" presId="urn:microsoft.com/office/officeart/2008/layout/HorizontalMultiLevelHierarchy"/>
    <dgm:cxn modelId="{C534458F-FD21-4BA4-896C-9AF0D1926E77}" srcId="{AFC57239-32F5-4093-BF47-7C477F99B710}" destId="{4FE99A85-BD94-4CD6-9764-740292441CD3}" srcOrd="4" destOrd="0" parTransId="{4E26F055-7E14-49DF-A017-557FFF74A068}" sibTransId="{1F0AB665-527D-4EF3-A65F-4D458F2E392F}"/>
    <dgm:cxn modelId="{29C341AD-EC8F-4122-935E-FFA774BAEFA4}" type="presOf" srcId="{4FE99A85-BD94-4CD6-9764-740292441CD3}" destId="{78AA13C0-9320-40CA-8A25-CDDADE6C7E6E}" srcOrd="0" destOrd="0" presId="urn:microsoft.com/office/officeart/2008/layout/HorizontalMultiLevelHierarchy"/>
    <dgm:cxn modelId="{1AAA2A83-CCB1-4E96-B3FD-41BC5CF2938F}" srcId="{AFC57239-32F5-4093-BF47-7C477F99B710}" destId="{B943E38C-9415-4E22-9F74-766BD67C93A8}" srcOrd="2" destOrd="0" parTransId="{3E9EEDAA-6CB8-4007-AF03-E19B58177ECA}" sibTransId="{F9D46FBA-7A37-4AAF-8592-118EE06EC2C9}"/>
    <dgm:cxn modelId="{72477A07-FD55-4E94-B8C2-1298D676DC4F}" type="presOf" srcId="{04C5F0E8-4BC9-41C4-B914-333EDDF80A5A}" destId="{CF7FF127-A934-4F1D-8D53-E263D3C449A4}" srcOrd="1" destOrd="0" presId="urn:microsoft.com/office/officeart/2008/layout/HorizontalMultiLevelHierarchy"/>
    <dgm:cxn modelId="{65C5810F-B80B-4C10-AB73-18C3F6ADDCC7}" type="presOf" srcId="{E85D0CF9-3DB6-4331-AD4D-F0C8A1F16754}" destId="{371CBA62-E44A-442A-A78E-3D053120E00A}" srcOrd="0" destOrd="0" presId="urn:microsoft.com/office/officeart/2008/layout/HorizontalMultiLevelHierarchy"/>
    <dgm:cxn modelId="{765F9537-E2DB-4215-B99D-A5E35D16F8E7}" type="presOf" srcId="{AFC57239-32F5-4093-BF47-7C477F99B710}" destId="{615B1827-7FA2-4259-BB1F-BF38A08F9155}" srcOrd="0" destOrd="0" presId="urn:microsoft.com/office/officeart/2008/layout/HorizontalMultiLevelHierarchy"/>
    <dgm:cxn modelId="{868CC9DF-6AD8-42B4-A954-16D973506ABD}" type="presOf" srcId="{21B8361F-BFFA-4D28-A4E1-81AB33FBF90E}" destId="{D2EF629C-3BD9-4C8C-9BB7-78E5734B956E}" srcOrd="0" destOrd="0" presId="urn:microsoft.com/office/officeart/2008/layout/HorizontalMultiLevelHierarchy"/>
    <dgm:cxn modelId="{EF3F64DF-9937-4592-BE77-E224A65F0DDC}" type="presOf" srcId="{4E26F055-7E14-49DF-A017-557FFF74A068}" destId="{136EB245-B9CA-4E56-BA69-146D7A00977D}" srcOrd="1" destOrd="0" presId="urn:microsoft.com/office/officeart/2008/layout/HorizontalMultiLevelHierarchy"/>
    <dgm:cxn modelId="{A5260642-08C9-4452-BDEA-5EBB88ECB4E7}" type="presOf" srcId="{B4834335-DE3B-437A-A9F1-47E6988DDA23}" destId="{3B0220B1-9E3E-4B61-8D67-0CECD9060952}" srcOrd="0" destOrd="0" presId="urn:microsoft.com/office/officeart/2008/layout/HorizontalMultiLevelHierarchy"/>
    <dgm:cxn modelId="{F3EDFCFE-980D-4086-995B-0FE22F0ED033}" srcId="{AFC57239-32F5-4093-BF47-7C477F99B710}" destId="{21B8361F-BFFA-4D28-A4E1-81AB33FBF90E}" srcOrd="0" destOrd="0" parTransId="{B4834335-DE3B-437A-A9F1-47E6988DDA23}" sibTransId="{CE3DE056-E0B0-4BC6-80DB-4F9DD09390C7}"/>
    <dgm:cxn modelId="{BB115EDA-211D-4941-BFB0-568379445968}" type="presOf" srcId="{9D578288-97EE-48F2-87AB-00BEC169029E}" destId="{B7BDE499-F819-4FDC-9E95-6F0690F537B8}" srcOrd="0" destOrd="0" presId="urn:microsoft.com/office/officeart/2008/layout/HorizontalMultiLevelHierarchy"/>
    <dgm:cxn modelId="{72EED851-1EC1-4DB4-B4FB-DE48C09B89D6}" type="presOf" srcId="{B4834335-DE3B-437A-A9F1-47E6988DDA23}" destId="{CB93F4B5-C25A-47BD-A014-1CBD9F6D5ED4}" srcOrd="1" destOrd="0" presId="urn:microsoft.com/office/officeart/2008/layout/HorizontalMultiLevelHierarchy"/>
    <dgm:cxn modelId="{A1FCFAF0-8205-4C9C-9242-5F300DB5BE84}" type="presOf" srcId="{7DD688E1-53B0-4B8C-8277-F01B1798C189}" destId="{9EA43B38-7F69-4D00-9006-467322F02A58}" srcOrd="1" destOrd="0" presId="urn:microsoft.com/office/officeart/2008/layout/HorizontalMultiLevelHierarchy"/>
    <dgm:cxn modelId="{4DBB7BA1-DD37-45BC-A319-62A0C39A1A1A}" type="presOf" srcId="{4E26F055-7E14-49DF-A017-557FFF74A068}" destId="{A4FAD0D8-B160-4270-A897-C7DD4E1BEAB5}" srcOrd="0" destOrd="0" presId="urn:microsoft.com/office/officeart/2008/layout/HorizontalMultiLevelHierarchy"/>
    <dgm:cxn modelId="{921CB6E1-18CF-4D4C-8B33-C1D37A6CB6EC}" srcId="{9D578288-97EE-48F2-87AB-00BEC169029E}" destId="{AFC57239-32F5-4093-BF47-7C477F99B710}" srcOrd="0" destOrd="0" parTransId="{FF2787A5-BFF5-4BD4-A9B0-CCA5DFF6516E}" sibTransId="{EA400791-43EE-4420-A462-400ED8D569FA}"/>
    <dgm:cxn modelId="{687120C4-CA38-43BF-AA3A-86A35ADE042E}" type="presOf" srcId="{04C5F0E8-4BC9-41C4-B914-333EDDF80A5A}" destId="{64DA425F-9BC0-4929-AE40-2389DB3CA671}" srcOrd="0" destOrd="0" presId="urn:microsoft.com/office/officeart/2008/layout/HorizontalMultiLevelHierarchy"/>
    <dgm:cxn modelId="{880410A3-E1C0-4996-B5B2-338B2340A7E5}" srcId="{AFC57239-32F5-4093-BF47-7C477F99B710}" destId="{E85D0CF9-3DB6-4331-AD4D-F0C8A1F16754}" srcOrd="1" destOrd="0" parTransId="{7DD688E1-53B0-4B8C-8277-F01B1798C189}" sibTransId="{7CF72F3F-0104-410C-9787-DCA44A0B60E9}"/>
    <dgm:cxn modelId="{F9F35D4A-72FB-45D8-8A8D-65F583D99976}" type="presParOf" srcId="{B7BDE499-F819-4FDC-9E95-6F0690F537B8}" destId="{32B9DBE6-C525-45EA-9FF9-9A6AEB6FBFB9}" srcOrd="0" destOrd="0" presId="urn:microsoft.com/office/officeart/2008/layout/HorizontalMultiLevelHierarchy"/>
    <dgm:cxn modelId="{D39BA9BE-407D-423C-AE73-2D03FFAE4702}" type="presParOf" srcId="{32B9DBE6-C525-45EA-9FF9-9A6AEB6FBFB9}" destId="{615B1827-7FA2-4259-BB1F-BF38A08F9155}" srcOrd="0" destOrd="0" presId="urn:microsoft.com/office/officeart/2008/layout/HorizontalMultiLevelHierarchy"/>
    <dgm:cxn modelId="{A09C8ABB-3D55-4A29-9CA6-A9E5E65F45B7}" type="presParOf" srcId="{32B9DBE6-C525-45EA-9FF9-9A6AEB6FBFB9}" destId="{FF7F487A-FD04-4CD0-822A-D9BEEA1D16DE}" srcOrd="1" destOrd="0" presId="urn:microsoft.com/office/officeart/2008/layout/HorizontalMultiLevelHierarchy"/>
    <dgm:cxn modelId="{32CA39ED-82B8-4EEF-9E1A-61D9E654948E}" type="presParOf" srcId="{FF7F487A-FD04-4CD0-822A-D9BEEA1D16DE}" destId="{3B0220B1-9E3E-4B61-8D67-0CECD9060952}" srcOrd="0" destOrd="0" presId="urn:microsoft.com/office/officeart/2008/layout/HorizontalMultiLevelHierarchy"/>
    <dgm:cxn modelId="{7BB4A15B-993D-444D-A726-3860AA5E4AB6}" type="presParOf" srcId="{3B0220B1-9E3E-4B61-8D67-0CECD9060952}" destId="{CB93F4B5-C25A-47BD-A014-1CBD9F6D5ED4}" srcOrd="0" destOrd="0" presId="urn:microsoft.com/office/officeart/2008/layout/HorizontalMultiLevelHierarchy"/>
    <dgm:cxn modelId="{3F140400-20B8-4C7B-A2EF-53FB8AD143A0}" type="presParOf" srcId="{FF7F487A-FD04-4CD0-822A-D9BEEA1D16DE}" destId="{F4BB235F-FB04-4494-9393-6B069E12BC36}" srcOrd="1" destOrd="0" presId="urn:microsoft.com/office/officeart/2008/layout/HorizontalMultiLevelHierarchy"/>
    <dgm:cxn modelId="{F0248F17-F690-438F-A686-E72242C63CEC}" type="presParOf" srcId="{F4BB235F-FB04-4494-9393-6B069E12BC36}" destId="{D2EF629C-3BD9-4C8C-9BB7-78E5734B956E}" srcOrd="0" destOrd="0" presId="urn:microsoft.com/office/officeart/2008/layout/HorizontalMultiLevelHierarchy"/>
    <dgm:cxn modelId="{1A97524F-CF76-4CEC-A137-992018B2FCDC}" type="presParOf" srcId="{F4BB235F-FB04-4494-9393-6B069E12BC36}" destId="{D1070655-A3D7-49D3-8F69-8639D0BBE4D8}" srcOrd="1" destOrd="0" presId="urn:microsoft.com/office/officeart/2008/layout/HorizontalMultiLevelHierarchy"/>
    <dgm:cxn modelId="{1823E2E5-72F0-4834-A900-C67DE1B24CED}" type="presParOf" srcId="{FF7F487A-FD04-4CD0-822A-D9BEEA1D16DE}" destId="{1AE41D6E-4838-48C3-8333-F572AB8BF967}" srcOrd="2" destOrd="0" presId="urn:microsoft.com/office/officeart/2008/layout/HorizontalMultiLevelHierarchy"/>
    <dgm:cxn modelId="{AA0D65F0-7762-45DA-93BA-3C4723C0B17D}" type="presParOf" srcId="{1AE41D6E-4838-48C3-8333-F572AB8BF967}" destId="{9EA43B38-7F69-4D00-9006-467322F02A58}" srcOrd="0" destOrd="0" presId="urn:microsoft.com/office/officeart/2008/layout/HorizontalMultiLevelHierarchy"/>
    <dgm:cxn modelId="{26AADCD8-6662-40C2-8043-55B16917F64A}" type="presParOf" srcId="{FF7F487A-FD04-4CD0-822A-D9BEEA1D16DE}" destId="{BC8E7F47-04AC-46A4-95B9-D7A6DB557E6A}" srcOrd="3" destOrd="0" presId="urn:microsoft.com/office/officeart/2008/layout/HorizontalMultiLevelHierarchy"/>
    <dgm:cxn modelId="{45D502AF-0E7C-4893-9989-E020905AA119}" type="presParOf" srcId="{BC8E7F47-04AC-46A4-95B9-D7A6DB557E6A}" destId="{371CBA62-E44A-442A-A78E-3D053120E00A}" srcOrd="0" destOrd="0" presId="urn:microsoft.com/office/officeart/2008/layout/HorizontalMultiLevelHierarchy"/>
    <dgm:cxn modelId="{9B7F269D-88F8-4EA7-8F41-139906464998}" type="presParOf" srcId="{BC8E7F47-04AC-46A4-95B9-D7A6DB557E6A}" destId="{6C90856F-310B-4FBC-BE66-1A414E010A31}" srcOrd="1" destOrd="0" presId="urn:microsoft.com/office/officeart/2008/layout/HorizontalMultiLevelHierarchy"/>
    <dgm:cxn modelId="{074CE6C4-25A6-44B0-AD4E-98BDA129E237}" type="presParOf" srcId="{FF7F487A-FD04-4CD0-822A-D9BEEA1D16DE}" destId="{C5DB6942-A41C-41C0-A892-0946D9A485BB}" srcOrd="4" destOrd="0" presId="urn:microsoft.com/office/officeart/2008/layout/HorizontalMultiLevelHierarchy"/>
    <dgm:cxn modelId="{DF629B83-20D4-4D91-B230-72A85235709D}" type="presParOf" srcId="{C5DB6942-A41C-41C0-A892-0946D9A485BB}" destId="{07E74453-B711-4A6C-B160-34784D65D983}" srcOrd="0" destOrd="0" presId="urn:microsoft.com/office/officeart/2008/layout/HorizontalMultiLevelHierarchy"/>
    <dgm:cxn modelId="{06478B61-D5F3-458E-B021-EB4F83438593}" type="presParOf" srcId="{FF7F487A-FD04-4CD0-822A-D9BEEA1D16DE}" destId="{971485DD-F378-475F-88F4-90AF855D9CE1}" srcOrd="5" destOrd="0" presId="urn:microsoft.com/office/officeart/2008/layout/HorizontalMultiLevelHierarchy"/>
    <dgm:cxn modelId="{A5E65D25-F4B0-4095-9E3F-A1FEB65C175D}" type="presParOf" srcId="{971485DD-F378-475F-88F4-90AF855D9CE1}" destId="{E92B44B2-D21A-492B-91D4-F9F8A72D0B29}" srcOrd="0" destOrd="0" presId="urn:microsoft.com/office/officeart/2008/layout/HorizontalMultiLevelHierarchy"/>
    <dgm:cxn modelId="{F05E4C97-96B1-47AE-B708-5EBE2A296D32}" type="presParOf" srcId="{971485DD-F378-475F-88F4-90AF855D9CE1}" destId="{FA30FC08-27D8-409C-A471-89F38DBBC014}" srcOrd="1" destOrd="0" presId="urn:microsoft.com/office/officeart/2008/layout/HorizontalMultiLevelHierarchy"/>
    <dgm:cxn modelId="{57F1385B-C133-4D8B-A420-9F101451F088}" type="presParOf" srcId="{FF7F487A-FD04-4CD0-822A-D9BEEA1D16DE}" destId="{64DA425F-9BC0-4929-AE40-2389DB3CA671}" srcOrd="6" destOrd="0" presId="urn:microsoft.com/office/officeart/2008/layout/HorizontalMultiLevelHierarchy"/>
    <dgm:cxn modelId="{EE5D081B-7CD4-4C5D-B925-F15A7A574F67}" type="presParOf" srcId="{64DA425F-9BC0-4929-AE40-2389DB3CA671}" destId="{CF7FF127-A934-4F1D-8D53-E263D3C449A4}" srcOrd="0" destOrd="0" presId="urn:microsoft.com/office/officeart/2008/layout/HorizontalMultiLevelHierarchy"/>
    <dgm:cxn modelId="{41B78088-1BB0-47D8-8824-3F9A1131143F}" type="presParOf" srcId="{FF7F487A-FD04-4CD0-822A-D9BEEA1D16DE}" destId="{1196931F-0347-4A56-914F-2721D8336130}" srcOrd="7" destOrd="0" presId="urn:microsoft.com/office/officeart/2008/layout/HorizontalMultiLevelHierarchy"/>
    <dgm:cxn modelId="{1A7D96DC-405C-43B8-B2E1-74208CB04372}" type="presParOf" srcId="{1196931F-0347-4A56-914F-2721D8336130}" destId="{7DA0F6E9-F1E4-430E-90E5-47950989A60A}" srcOrd="0" destOrd="0" presId="urn:microsoft.com/office/officeart/2008/layout/HorizontalMultiLevelHierarchy"/>
    <dgm:cxn modelId="{6DA455F7-E654-4EC9-AA0A-206827035065}" type="presParOf" srcId="{1196931F-0347-4A56-914F-2721D8336130}" destId="{702F82D3-1AB7-4BB3-8F67-0B18085427E5}" srcOrd="1" destOrd="0" presId="urn:microsoft.com/office/officeart/2008/layout/HorizontalMultiLevelHierarchy"/>
    <dgm:cxn modelId="{D0CAEDC4-BA76-4CDB-986D-1EF9398CD335}" type="presParOf" srcId="{FF7F487A-FD04-4CD0-822A-D9BEEA1D16DE}" destId="{A4FAD0D8-B160-4270-A897-C7DD4E1BEAB5}" srcOrd="8" destOrd="0" presId="urn:microsoft.com/office/officeart/2008/layout/HorizontalMultiLevelHierarchy"/>
    <dgm:cxn modelId="{DC53F8E8-EA6C-408D-9FCE-F8B518DC8819}" type="presParOf" srcId="{A4FAD0D8-B160-4270-A897-C7DD4E1BEAB5}" destId="{136EB245-B9CA-4E56-BA69-146D7A00977D}" srcOrd="0" destOrd="0" presId="urn:microsoft.com/office/officeart/2008/layout/HorizontalMultiLevelHierarchy"/>
    <dgm:cxn modelId="{843B0A95-2DD0-447D-9B0B-6FE24A53A8AE}" type="presParOf" srcId="{FF7F487A-FD04-4CD0-822A-D9BEEA1D16DE}" destId="{F641F0C2-2DEE-4084-963F-211CDD186470}" srcOrd="9" destOrd="0" presId="urn:microsoft.com/office/officeart/2008/layout/HorizontalMultiLevelHierarchy"/>
    <dgm:cxn modelId="{8EDE2A84-F275-4EC1-A58E-44C9872F456F}" type="presParOf" srcId="{F641F0C2-2DEE-4084-963F-211CDD186470}" destId="{78AA13C0-9320-40CA-8A25-CDDADE6C7E6E}" srcOrd="0" destOrd="0" presId="urn:microsoft.com/office/officeart/2008/layout/HorizontalMultiLevelHierarchy"/>
    <dgm:cxn modelId="{65CA0B34-0B6C-4337-91C8-302479DD3531}" type="presParOf" srcId="{F641F0C2-2DEE-4084-963F-211CDD186470}" destId="{EC9A5789-106F-4136-9D16-BF9C117CBAC0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9474891-2E64-47CD-9AFE-D00498FC88AB}">
      <dsp:nvSpPr>
        <dsp:cNvPr id="0" name=""/>
        <dsp:cNvSpPr/>
      </dsp:nvSpPr>
      <dsp:spPr>
        <a:xfrm>
          <a:off x="3432595" y="432050"/>
          <a:ext cx="5136350" cy="2332781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более 5 часов проводят у телевизора,</a:t>
          </a:r>
          <a:endParaRPr lang="ru-RU" sz="18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21% детей проводят за компьютером более 2 ч. в день, </a:t>
          </a:r>
          <a:endParaRPr lang="ru-RU" sz="18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70 % детей 5-7 лет отдают предпочтение мультфильмам с элементами жестокости, искажёнными картинами мира </a:t>
          </a:r>
          <a:endParaRPr lang="ru-RU" sz="18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32595" y="432050"/>
        <a:ext cx="5136350" cy="2332781"/>
      </dsp:txXfrm>
    </dsp:sp>
    <dsp:sp modelId="{D4A3BF94-1381-428D-B548-E23A2F298FDA}">
      <dsp:nvSpPr>
        <dsp:cNvPr id="0" name=""/>
        <dsp:cNvSpPr/>
      </dsp:nvSpPr>
      <dsp:spPr>
        <a:xfrm>
          <a:off x="180514" y="1080120"/>
          <a:ext cx="3090165" cy="1410827"/>
        </a:xfrm>
        <a:prstGeom prst="round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Раннее  погружение детей в информационное поле</a:t>
          </a:r>
          <a:endParaRPr lang="ru-RU" sz="24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0514" y="1080120"/>
        <a:ext cx="3090165" cy="1410827"/>
      </dsp:txXfrm>
    </dsp:sp>
    <dsp:sp modelId="{48F08026-ABBD-4646-B047-11FBD023A505}">
      <dsp:nvSpPr>
        <dsp:cNvPr id="0" name=""/>
        <dsp:cNvSpPr/>
      </dsp:nvSpPr>
      <dsp:spPr>
        <a:xfrm>
          <a:off x="3432595" y="2808314"/>
          <a:ext cx="5136350" cy="1179158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недостаточное количество апробируемых материалов</a:t>
          </a:r>
          <a:endParaRPr lang="ru-RU" sz="20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32595" y="2808314"/>
        <a:ext cx="5136350" cy="1179158"/>
      </dsp:txXfrm>
    </dsp:sp>
    <dsp:sp modelId="{5198FF29-32D4-4E02-9304-88990ECA6461}">
      <dsp:nvSpPr>
        <dsp:cNvPr id="0" name=""/>
        <dsp:cNvSpPr/>
      </dsp:nvSpPr>
      <dsp:spPr>
        <a:xfrm>
          <a:off x="0" y="2664298"/>
          <a:ext cx="3424233" cy="1597311"/>
        </a:xfrm>
        <a:prstGeom prst="roundRect">
          <a:avLst/>
        </a:prstGeom>
        <a:solidFill>
          <a:schemeClr val="accent6">
            <a:shade val="80000"/>
            <a:hueOff val="-190846"/>
            <a:satOff val="8505"/>
            <a:lumOff val="1188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Недостаточное  количество педагогических практик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2664298"/>
        <a:ext cx="3424233" cy="1597311"/>
      </dsp:txXfrm>
    </dsp:sp>
    <dsp:sp modelId="{D8DC022C-A460-417C-8384-FBCFC596707A}">
      <dsp:nvSpPr>
        <dsp:cNvPr id="0" name=""/>
        <dsp:cNvSpPr/>
      </dsp:nvSpPr>
      <dsp:spPr>
        <a:xfrm>
          <a:off x="3389096" y="4032448"/>
          <a:ext cx="5179855" cy="2301572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75% родителей считают, что их увлечение компьютером  не могут негативно сказываться на развитии ребёнка</a:t>
          </a:r>
          <a:endParaRPr lang="ru-RU" sz="18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46 % родителей никогда не задумывались о мерах информационной безопасности детей</a:t>
          </a:r>
          <a:endParaRPr lang="ru-RU" sz="18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389096" y="4032448"/>
        <a:ext cx="5179855" cy="2301572"/>
      </dsp:txXfrm>
    </dsp:sp>
    <dsp:sp modelId="{3F60F94F-271F-43CD-AAFB-1874D08A0D16}">
      <dsp:nvSpPr>
        <dsp:cNvPr id="0" name=""/>
        <dsp:cNvSpPr/>
      </dsp:nvSpPr>
      <dsp:spPr>
        <a:xfrm>
          <a:off x="136624" y="4538417"/>
          <a:ext cx="3115847" cy="1294232"/>
        </a:xfrm>
        <a:prstGeom prst="roundRect">
          <a:avLst/>
        </a:prstGeom>
        <a:solidFill>
          <a:schemeClr val="accent6">
            <a:shade val="80000"/>
            <a:hueOff val="-381692"/>
            <a:satOff val="17009"/>
            <a:lumOff val="2377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Недостаточная компетентность родителей</a:t>
          </a:r>
          <a:endParaRPr lang="ru-RU" sz="24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36624" y="4538417"/>
        <a:ext cx="3115847" cy="129423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CEACF75-9D49-485E-AC20-21FA6E61F92C}">
      <dsp:nvSpPr>
        <dsp:cNvPr id="0" name=""/>
        <dsp:cNvSpPr/>
      </dsp:nvSpPr>
      <dsp:spPr>
        <a:xfrm>
          <a:off x="-7607662" y="-1162513"/>
          <a:ext cx="9052430" cy="9052430"/>
        </a:xfrm>
        <a:prstGeom prst="blockArc">
          <a:avLst>
            <a:gd name="adj1" fmla="val 18900000"/>
            <a:gd name="adj2" fmla="val 2700000"/>
            <a:gd name="adj3" fmla="val 239"/>
          </a:avLst>
        </a:prstGeom>
        <a:noFill/>
        <a:ln w="254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56DB46-FD47-4A7B-8195-22284ECBA6FD}">
      <dsp:nvSpPr>
        <dsp:cNvPr id="0" name=""/>
        <dsp:cNvSpPr/>
      </dsp:nvSpPr>
      <dsp:spPr>
        <a:xfrm>
          <a:off x="1717134" y="1988841"/>
          <a:ext cx="7175340" cy="1034943"/>
        </a:xfrm>
        <a:prstGeom prst="rect">
          <a:avLst/>
        </a:prstGeom>
        <a:gradFill rotWithShape="0">
          <a:gsLst>
            <a:gs pos="0">
              <a:schemeClr val="accent6">
                <a:shade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shade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shade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21487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Привлечь родителей к активному содействию в вопросах формирования у детей «информационного иммунитета»</a:t>
          </a:r>
          <a:endParaRPr lang="ru-RU" sz="20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717134" y="1988841"/>
        <a:ext cx="7175340" cy="1034943"/>
      </dsp:txXfrm>
    </dsp:sp>
    <dsp:sp modelId="{B5B994F2-26B0-472B-A317-67E4802DF007}">
      <dsp:nvSpPr>
        <dsp:cNvPr id="0" name=""/>
        <dsp:cNvSpPr/>
      </dsp:nvSpPr>
      <dsp:spPr>
        <a:xfrm>
          <a:off x="147365" y="497926"/>
          <a:ext cx="1293679" cy="1293679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91210E24-F140-493B-80D0-43A471B9EA1D}">
      <dsp:nvSpPr>
        <dsp:cNvPr id="0" name=""/>
        <dsp:cNvSpPr/>
      </dsp:nvSpPr>
      <dsp:spPr>
        <a:xfrm>
          <a:off x="1446391" y="692698"/>
          <a:ext cx="7590104" cy="1034943"/>
        </a:xfrm>
        <a:prstGeom prst="rect">
          <a:avLst/>
        </a:prstGeom>
        <a:gradFill rotWithShape="0">
          <a:gsLst>
            <a:gs pos="0">
              <a:schemeClr val="accent6">
                <a:shade val="50000"/>
                <a:hueOff val="-230847"/>
                <a:satOff val="15390"/>
                <a:lumOff val="20092"/>
                <a:alphaOff val="0"/>
                <a:tint val="50000"/>
                <a:satMod val="300000"/>
              </a:schemeClr>
            </a:gs>
            <a:gs pos="35000">
              <a:schemeClr val="accent6">
                <a:shade val="50000"/>
                <a:hueOff val="-230847"/>
                <a:satOff val="15390"/>
                <a:lumOff val="20092"/>
                <a:alphaOff val="0"/>
                <a:tint val="37000"/>
                <a:satMod val="300000"/>
              </a:schemeClr>
            </a:gs>
            <a:gs pos="100000">
              <a:schemeClr val="accent6">
                <a:shade val="50000"/>
                <a:hueOff val="-230847"/>
                <a:satOff val="15390"/>
                <a:lumOff val="2009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21487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Разработать систему комплексного взаимодействия  участников образовательного процесса на основе </a:t>
          </a:r>
          <a:r>
            <a:rPr lang="ru-RU" sz="2000" b="1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деятельностного</a:t>
          </a:r>
          <a:r>
            <a:rPr lang="ru-RU" sz="20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подхода</a:t>
          </a:r>
          <a:endParaRPr lang="ru-RU" sz="20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446391" y="692698"/>
        <a:ext cx="7590104" cy="1034943"/>
      </dsp:txXfrm>
    </dsp:sp>
    <dsp:sp modelId="{5F92D58B-55F8-4FBE-8C29-38E415CA251E}">
      <dsp:nvSpPr>
        <dsp:cNvPr id="0" name=""/>
        <dsp:cNvSpPr/>
      </dsp:nvSpPr>
      <dsp:spPr>
        <a:xfrm>
          <a:off x="702299" y="1940519"/>
          <a:ext cx="1293679" cy="1293679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50000"/>
              <a:hueOff val="-230847"/>
              <a:satOff val="15390"/>
              <a:lumOff val="20092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DFE40F1E-0F83-4BAD-B966-78AF51936504}">
      <dsp:nvSpPr>
        <dsp:cNvPr id="0" name=""/>
        <dsp:cNvSpPr/>
      </dsp:nvSpPr>
      <dsp:spPr>
        <a:xfrm>
          <a:off x="1446391" y="5229198"/>
          <a:ext cx="7590104" cy="1034943"/>
        </a:xfrm>
        <a:prstGeom prst="rect">
          <a:avLst/>
        </a:prstGeom>
        <a:gradFill rotWithShape="0">
          <a:gsLst>
            <a:gs pos="0">
              <a:schemeClr val="accent6">
                <a:shade val="50000"/>
                <a:hueOff val="-461694"/>
                <a:satOff val="30780"/>
                <a:lumOff val="40185"/>
                <a:alphaOff val="0"/>
                <a:tint val="50000"/>
                <a:satMod val="300000"/>
              </a:schemeClr>
            </a:gs>
            <a:gs pos="35000">
              <a:schemeClr val="accent6">
                <a:shade val="50000"/>
                <a:hueOff val="-461694"/>
                <a:satOff val="30780"/>
                <a:lumOff val="40185"/>
                <a:alphaOff val="0"/>
                <a:tint val="37000"/>
                <a:satMod val="300000"/>
              </a:schemeClr>
            </a:gs>
            <a:gs pos="100000">
              <a:schemeClr val="accent6">
                <a:shade val="50000"/>
                <a:hueOff val="-461694"/>
                <a:satOff val="30780"/>
                <a:lumOff val="4018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21487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 smtClean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Систематизировать </a:t>
          </a:r>
          <a:r>
            <a:rPr lang="ru-RU" sz="20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 обобщить опыт работы по решению проблемы информационной защищённости воспитанников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446391" y="5229198"/>
        <a:ext cx="7590104" cy="1034943"/>
      </dsp:txXfrm>
    </dsp:sp>
    <dsp:sp modelId="{C80F5102-F97F-4011-8F04-100C887A8637}">
      <dsp:nvSpPr>
        <dsp:cNvPr id="0" name=""/>
        <dsp:cNvSpPr/>
      </dsp:nvSpPr>
      <dsp:spPr>
        <a:xfrm>
          <a:off x="702299" y="3493204"/>
          <a:ext cx="1293679" cy="1293679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50000"/>
              <a:hueOff val="-461694"/>
              <a:satOff val="30780"/>
              <a:lumOff val="4018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C5F1DBD9-4632-4452-BB9C-4DB7B7112B2B}">
      <dsp:nvSpPr>
        <dsp:cNvPr id="0" name=""/>
        <dsp:cNvSpPr/>
      </dsp:nvSpPr>
      <dsp:spPr>
        <a:xfrm>
          <a:off x="1907727" y="3618205"/>
          <a:ext cx="6887282" cy="1178945"/>
        </a:xfrm>
        <a:prstGeom prst="rect">
          <a:avLst/>
        </a:prstGeom>
        <a:gradFill rotWithShape="0">
          <a:gsLst>
            <a:gs pos="0">
              <a:schemeClr val="accent6">
                <a:shade val="50000"/>
                <a:hueOff val="-230847"/>
                <a:satOff val="15390"/>
                <a:lumOff val="20092"/>
                <a:alphaOff val="0"/>
                <a:tint val="50000"/>
                <a:satMod val="300000"/>
              </a:schemeClr>
            </a:gs>
            <a:gs pos="35000">
              <a:schemeClr val="accent6">
                <a:shade val="50000"/>
                <a:hueOff val="-230847"/>
                <a:satOff val="15390"/>
                <a:lumOff val="20092"/>
                <a:alphaOff val="0"/>
                <a:tint val="37000"/>
                <a:satMod val="300000"/>
              </a:schemeClr>
            </a:gs>
            <a:gs pos="100000">
              <a:schemeClr val="accent6">
                <a:shade val="50000"/>
                <a:hueOff val="-230847"/>
                <a:satOff val="15390"/>
                <a:lumOff val="2009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21487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Разработать </a:t>
          </a:r>
          <a:r>
            <a:rPr lang="ru-RU" sz="2000" b="1" kern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	рекомендации 	для </a:t>
          </a:r>
          <a:r>
            <a:rPr lang="ru-RU" sz="20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педагогов</a:t>
          </a:r>
          <a:r>
            <a:rPr lang="ru-RU" sz="2000" b="1" kern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	по </a:t>
          </a:r>
          <a:r>
            <a:rPr lang="ru-RU" sz="20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безопасному </a:t>
          </a:r>
          <a:r>
            <a:rPr lang="ru-RU" sz="2000" b="1" kern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взаимодействию 	с </a:t>
          </a:r>
          <a:r>
            <a:rPr lang="ru-RU" sz="2000" b="1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глобализированной</a:t>
          </a:r>
          <a:r>
            <a:rPr lang="ru-RU" sz="20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информационной средой детей дошкольного возраста</a:t>
          </a:r>
          <a:endParaRPr lang="ru-RU" sz="20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907727" y="3618205"/>
        <a:ext cx="6887282" cy="1178945"/>
      </dsp:txXfrm>
    </dsp:sp>
    <dsp:sp modelId="{CC3A121B-986C-46A8-9F5A-39402A7E958F}">
      <dsp:nvSpPr>
        <dsp:cNvPr id="0" name=""/>
        <dsp:cNvSpPr/>
      </dsp:nvSpPr>
      <dsp:spPr>
        <a:xfrm>
          <a:off x="108942" y="5045889"/>
          <a:ext cx="1293679" cy="1293679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50000"/>
              <a:hueOff val="-230847"/>
              <a:satOff val="15390"/>
              <a:lumOff val="20092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9C54BAE-D9C8-48F6-B4A6-F22E2B4A1762}">
      <dsp:nvSpPr>
        <dsp:cNvPr id="0" name=""/>
        <dsp:cNvSpPr/>
      </dsp:nvSpPr>
      <dsp:spPr>
        <a:xfrm>
          <a:off x="2640908" y="0"/>
          <a:ext cx="3247000" cy="12312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семьи воспитанников</a:t>
          </a:r>
          <a:endParaRPr lang="ru-RU" sz="29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40908" y="0"/>
        <a:ext cx="3247000" cy="1231220"/>
      </dsp:txXfrm>
    </dsp:sp>
    <dsp:sp modelId="{A3A93425-1C10-4A4F-A07C-8F8871F61EE1}">
      <dsp:nvSpPr>
        <dsp:cNvPr id="0" name=""/>
        <dsp:cNvSpPr/>
      </dsp:nvSpPr>
      <dsp:spPr>
        <a:xfrm rot="3636259">
          <a:off x="5902619" y="2186746"/>
          <a:ext cx="1582493" cy="430927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shade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shade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shade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 rot="3636259">
        <a:off x="5902619" y="2186746"/>
        <a:ext cx="1582493" cy="430927"/>
      </dsp:txXfrm>
    </dsp:sp>
    <dsp:sp modelId="{7CD5E5FE-33EE-4FCA-AEDF-8FF1AB92626F}">
      <dsp:nvSpPr>
        <dsp:cNvPr id="0" name=""/>
        <dsp:cNvSpPr/>
      </dsp:nvSpPr>
      <dsp:spPr>
        <a:xfrm>
          <a:off x="4865750" y="3520282"/>
          <a:ext cx="2763770" cy="12312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shade val="80000"/>
                <a:hueOff val="-190846"/>
                <a:satOff val="8505"/>
                <a:lumOff val="11889"/>
                <a:alphaOff val="0"/>
                <a:shade val="51000"/>
                <a:satMod val="130000"/>
              </a:schemeClr>
            </a:gs>
            <a:gs pos="80000">
              <a:schemeClr val="accent6">
                <a:shade val="80000"/>
                <a:hueOff val="-190846"/>
                <a:satOff val="8505"/>
                <a:lumOff val="11889"/>
                <a:alphaOff val="0"/>
                <a:shade val="93000"/>
                <a:satMod val="130000"/>
              </a:schemeClr>
            </a:gs>
            <a:gs pos="100000">
              <a:schemeClr val="accent6">
                <a:shade val="80000"/>
                <a:hueOff val="-190846"/>
                <a:satOff val="8505"/>
                <a:lumOff val="1188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воспитанники</a:t>
          </a:r>
          <a:endParaRPr lang="ru-RU" sz="29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865750" y="3520282"/>
        <a:ext cx="2763770" cy="1231220"/>
      </dsp:txXfrm>
    </dsp:sp>
    <dsp:sp modelId="{0EDA2D3B-63A8-446E-95B7-D93D79F888C3}">
      <dsp:nvSpPr>
        <dsp:cNvPr id="0" name=""/>
        <dsp:cNvSpPr/>
      </dsp:nvSpPr>
      <dsp:spPr>
        <a:xfrm rot="10800000">
          <a:off x="3831423" y="3920428"/>
          <a:ext cx="919402" cy="430927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shade val="90000"/>
                <a:hueOff val="-190867"/>
                <a:satOff val="3809"/>
                <a:lumOff val="10339"/>
                <a:alphaOff val="0"/>
                <a:shade val="51000"/>
                <a:satMod val="130000"/>
              </a:schemeClr>
            </a:gs>
            <a:gs pos="80000">
              <a:schemeClr val="accent6">
                <a:shade val="90000"/>
                <a:hueOff val="-190867"/>
                <a:satOff val="3809"/>
                <a:lumOff val="10339"/>
                <a:alphaOff val="0"/>
                <a:shade val="93000"/>
                <a:satMod val="130000"/>
              </a:schemeClr>
            </a:gs>
            <a:gs pos="100000">
              <a:schemeClr val="accent6">
                <a:shade val="90000"/>
                <a:hueOff val="-190867"/>
                <a:satOff val="3809"/>
                <a:lumOff val="1033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 rot="10800000">
        <a:off x="3831423" y="3920428"/>
        <a:ext cx="919402" cy="430927"/>
      </dsp:txXfrm>
    </dsp:sp>
    <dsp:sp modelId="{27DD0BD6-ED7A-47B3-8FE7-872E8AEEF5C5}">
      <dsp:nvSpPr>
        <dsp:cNvPr id="0" name=""/>
        <dsp:cNvSpPr/>
      </dsp:nvSpPr>
      <dsp:spPr>
        <a:xfrm>
          <a:off x="651398" y="3520282"/>
          <a:ext cx="3065099" cy="12312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shade val="80000"/>
                <a:hueOff val="-381692"/>
                <a:satOff val="17009"/>
                <a:lumOff val="23779"/>
                <a:alphaOff val="0"/>
                <a:shade val="51000"/>
                <a:satMod val="130000"/>
              </a:schemeClr>
            </a:gs>
            <a:gs pos="80000">
              <a:schemeClr val="accent6">
                <a:shade val="80000"/>
                <a:hueOff val="-381692"/>
                <a:satOff val="17009"/>
                <a:lumOff val="23779"/>
                <a:alphaOff val="0"/>
                <a:shade val="93000"/>
                <a:satMod val="130000"/>
              </a:schemeClr>
            </a:gs>
            <a:gs pos="100000">
              <a:schemeClr val="accent6">
                <a:shade val="80000"/>
                <a:hueOff val="-381692"/>
                <a:satOff val="17009"/>
                <a:lumOff val="2377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педагогические работники</a:t>
          </a:r>
          <a:endParaRPr lang="ru-RU" sz="29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51398" y="3520282"/>
        <a:ext cx="3065099" cy="1231220"/>
      </dsp:txXfrm>
    </dsp:sp>
    <dsp:sp modelId="{FE3AF3F4-CC99-4AFA-BB5D-DCE8DED1792D}">
      <dsp:nvSpPr>
        <dsp:cNvPr id="0" name=""/>
        <dsp:cNvSpPr/>
      </dsp:nvSpPr>
      <dsp:spPr>
        <a:xfrm rot="18034966">
          <a:off x="835888" y="2364336"/>
          <a:ext cx="1657636" cy="430927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shade val="90000"/>
                <a:hueOff val="-381735"/>
                <a:satOff val="7617"/>
                <a:lumOff val="20678"/>
                <a:alphaOff val="0"/>
                <a:shade val="51000"/>
                <a:satMod val="130000"/>
              </a:schemeClr>
            </a:gs>
            <a:gs pos="80000">
              <a:schemeClr val="accent6">
                <a:shade val="90000"/>
                <a:hueOff val="-381735"/>
                <a:satOff val="7617"/>
                <a:lumOff val="20678"/>
                <a:alphaOff val="0"/>
                <a:shade val="93000"/>
                <a:satMod val="130000"/>
              </a:schemeClr>
            </a:gs>
            <a:gs pos="100000">
              <a:schemeClr val="accent6">
                <a:shade val="90000"/>
                <a:hueOff val="-381735"/>
                <a:satOff val="7617"/>
                <a:lumOff val="2067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 rot="18034966">
        <a:off x="835888" y="2364336"/>
        <a:ext cx="1657636" cy="430927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F9A1A4B-3761-4367-9FFF-52BDCE7F3370}">
      <dsp:nvSpPr>
        <dsp:cNvPr id="0" name=""/>
        <dsp:cNvSpPr/>
      </dsp:nvSpPr>
      <dsp:spPr>
        <a:xfrm>
          <a:off x="4392489" y="329042"/>
          <a:ext cx="2209673" cy="3575155"/>
        </a:xfrm>
        <a:prstGeom prst="roundRect">
          <a:avLst/>
        </a:prstGeom>
        <a:solidFill>
          <a:schemeClr val="accent6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Социо-игровые</a:t>
          </a:r>
          <a:r>
            <a:rPr lang="ru-RU" sz="20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подходы</a:t>
          </a:r>
          <a:endParaRPr lang="ru-RU" sz="20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92489" y="329042"/>
        <a:ext cx="2209673" cy="3575155"/>
      </dsp:txXfrm>
    </dsp:sp>
    <dsp:sp modelId="{BEE66DF8-3785-4684-B65B-873444E8015D}">
      <dsp:nvSpPr>
        <dsp:cNvPr id="0" name=""/>
        <dsp:cNvSpPr/>
      </dsp:nvSpPr>
      <dsp:spPr>
        <a:xfrm rot="10813266">
          <a:off x="2415440" y="2108541"/>
          <a:ext cx="197705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977057" y="0"/>
              </a:lnTo>
            </a:path>
          </a:pathLst>
        </a:custGeom>
        <a:noFill/>
        <a:ln w="254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70EB44-5AC4-4445-A154-F634AC3E00A1}">
      <dsp:nvSpPr>
        <dsp:cNvPr id="0" name=""/>
        <dsp:cNvSpPr/>
      </dsp:nvSpPr>
      <dsp:spPr>
        <a:xfrm>
          <a:off x="77531" y="352850"/>
          <a:ext cx="2337915" cy="3494732"/>
        </a:xfrm>
        <a:prstGeom prst="roundRect">
          <a:avLst/>
        </a:prstGeom>
        <a:solidFill>
          <a:schemeClr val="accent6">
            <a:shade val="50000"/>
            <a:hueOff val="-230847"/>
            <a:satOff val="15390"/>
            <a:lumOff val="2009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Технологии реального латентного опосредованного обучения</a:t>
          </a:r>
          <a:endParaRPr lang="ru-RU" sz="20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7531" y="352850"/>
        <a:ext cx="2337915" cy="3494732"/>
      </dsp:txXfrm>
    </dsp:sp>
    <dsp:sp modelId="{646DF13B-F301-472B-BDEA-E5F1EA9DBCBF}">
      <dsp:nvSpPr>
        <dsp:cNvPr id="0" name=""/>
        <dsp:cNvSpPr/>
      </dsp:nvSpPr>
      <dsp:spPr>
        <a:xfrm rot="21578691">
          <a:off x="6602163" y="2109701"/>
          <a:ext cx="2257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2573" y="0"/>
              </a:lnTo>
            </a:path>
          </a:pathLst>
        </a:custGeom>
        <a:noFill/>
        <a:ln w="254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99B76-A78C-4136-BBA3-E2463578C2DE}">
      <dsp:nvSpPr>
        <dsp:cNvPr id="0" name=""/>
        <dsp:cNvSpPr/>
      </dsp:nvSpPr>
      <dsp:spPr>
        <a:xfrm>
          <a:off x="6624736" y="366287"/>
          <a:ext cx="2210780" cy="3472983"/>
        </a:xfrm>
        <a:prstGeom prst="roundRect">
          <a:avLst/>
        </a:prstGeom>
        <a:solidFill>
          <a:schemeClr val="accent6">
            <a:shade val="50000"/>
            <a:hueOff val="-461694"/>
            <a:satOff val="30780"/>
            <a:lumOff val="4018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Технологии интерактивного взаимодействия</a:t>
          </a:r>
          <a:endParaRPr lang="ru-RU" sz="20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624736" y="366287"/>
        <a:ext cx="2210780" cy="3472983"/>
      </dsp:txXfrm>
    </dsp:sp>
    <dsp:sp modelId="{E4037DAA-1960-4B78-B8E9-01B426F543B0}">
      <dsp:nvSpPr>
        <dsp:cNvPr id="0" name=""/>
        <dsp:cNvSpPr/>
      </dsp:nvSpPr>
      <dsp:spPr>
        <a:xfrm rot="13558">
          <a:off x="4392489" y="2112329"/>
          <a:ext cx="3411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4115" y="0"/>
              </a:lnTo>
            </a:path>
          </a:pathLst>
        </a:custGeom>
        <a:noFill/>
        <a:ln w="254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D82681-3710-4D1A-9A0C-3059D5B828F7}">
      <dsp:nvSpPr>
        <dsp:cNvPr id="0" name=""/>
        <dsp:cNvSpPr/>
      </dsp:nvSpPr>
      <dsp:spPr>
        <a:xfrm>
          <a:off x="2411821" y="375562"/>
          <a:ext cx="2014783" cy="3465722"/>
        </a:xfrm>
        <a:prstGeom prst="roundRect">
          <a:avLst/>
        </a:prstGeom>
        <a:solidFill>
          <a:schemeClr val="accent6">
            <a:shade val="50000"/>
            <a:hueOff val="-230847"/>
            <a:satOff val="15390"/>
            <a:lumOff val="2009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Здоровье сберегающие технологии</a:t>
          </a:r>
          <a:endParaRPr lang="ru-RU" sz="20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11821" y="375562"/>
        <a:ext cx="2014783" cy="3465722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CCEF106-3FDA-4FBE-8F28-415E5F816347}">
      <dsp:nvSpPr>
        <dsp:cNvPr id="0" name=""/>
        <dsp:cNvSpPr/>
      </dsp:nvSpPr>
      <dsp:spPr>
        <a:xfrm rot="5400000">
          <a:off x="5214732" y="-2063989"/>
          <a:ext cx="1136858" cy="5439347"/>
        </a:xfrm>
        <a:prstGeom prst="round2SameRect">
          <a:avLst/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Методические материалы ЦОДО ГАУ ДПО ИРО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Библиотека методической литературы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 Специальная литература 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5400000">
        <a:off x="5214732" y="-2063989"/>
        <a:ext cx="1136858" cy="5439347"/>
      </dsp:txXfrm>
    </dsp:sp>
    <dsp:sp modelId="{1575709C-B3E1-4B0B-A99C-951BDDACBEB0}">
      <dsp:nvSpPr>
        <dsp:cNvPr id="0" name=""/>
        <dsp:cNvSpPr/>
      </dsp:nvSpPr>
      <dsp:spPr>
        <a:xfrm>
          <a:off x="0" y="31695"/>
          <a:ext cx="3059632" cy="1075901"/>
        </a:xfrm>
        <a:prstGeom prst="roundRect">
          <a:avLst/>
        </a:prstGeom>
        <a:solidFill>
          <a:schemeClr val="accent6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Научно-методические</a:t>
          </a:r>
          <a:endParaRPr lang="ru-RU" sz="20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31695"/>
        <a:ext cx="3059632" cy="1075901"/>
      </dsp:txXfrm>
    </dsp:sp>
    <dsp:sp modelId="{C0351CCF-2C58-4A42-BBB8-7D8935F9807F}">
      <dsp:nvSpPr>
        <dsp:cNvPr id="0" name=""/>
        <dsp:cNvSpPr/>
      </dsp:nvSpPr>
      <dsp:spPr>
        <a:xfrm rot="5400000">
          <a:off x="5363684" y="-992510"/>
          <a:ext cx="842542" cy="5444664"/>
        </a:xfrm>
        <a:prstGeom prst="round2SameRect">
          <a:avLst/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Педагоги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Специалисты </a:t>
          </a:r>
          <a:endParaRPr lang="ru-RU" sz="2000" b="1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5400000">
        <a:off x="5363684" y="-992510"/>
        <a:ext cx="842542" cy="5444664"/>
      </dsp:txXfrm>
    </dsp:sp>
    <dsp:sp modelId="{B472225D-75BA-4F56-BCDD-884DBD749D62}">
      <dsp:nvSpPr>
        <dsp:cNvPr id="0" name=""/>
        <dsp:cNvSpPr/>
      </dsp:nvSpPr>
      <dsp:spPr>
        <a:xfrm>
          <a:off x="0" y="1191870"/>
          <a:ext cx="3062623" cy="1075901"/>
        </a:xfrm>
        <a:prstGeom prst="roundRect">
          <a:avLst/>
        </a:prstGeom>
        <a:solidFill>
          <a:schemeClr val="accent6">
            <a:shade val="50000"/>
            <a:hueOff val="-230847"/>
            <a:satOff val="15390"/>
            <a:lumOff val="2009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Кадровые</a:t>
          </a:r>
          <a:endParaRPr lang="ru-RU" sz="20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191870"/>
        <a:ext cx="3062623" cy="1075901"/>
      </dsp:txXfrm>
    </dsp:sp>
    <dsp:sp modelId="{4F003850-57F7-4261-99FB-BBC43840A1E9}">
      <dsp:nvSpPr>
        <dsp:cNvPr id="0" name=""/>
        <dsp:cNvSpPr/>
      </dsp:nvSpPr>
      <dsp:spPr>
        <a:xfrm rot="5400000">
          <a:off x="4966492" y="345987"/>
          <a:ext cx="1476929" cy="5439347"/>
        </a:xfrm>
        <a:prstGeom prst="round2SameRect">
          <a:avLst/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Методические, игровые пособия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Аудио, видео – материалы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Художественная литература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Пожертвования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5400000">
        <a:off x="4966492" y="345987"/>
        <a:ext cx="1476929" cy="5439347"/>
      </dsp:txXfrm>
    </dsp:sp>
    <dsp:sp modelId="{6FF69DCD-799A-4D41-9C8E-25B44BF3A93D}">
      <dsp:nvSpPr>
        <dsp:cNvPr id="0" name=""/>
        <dsp:cNvSpPr/>
      </dsp:nvSpPr>
      <dsp:spPr>
        <a:xfrm>
          <a:off x="0" y="2522081"/>
          <a:ext cx="3059632" cy="1075901"/>
        </a:xfrm>
        <a:prstGeom prst="roundRect">
          <a:avLst/>
        </a:prstGeom>
        <a:solidFill>
          <a:schemeClr val="accent6">
            <a:shade val="50000"/>
            <a:hueOff val="-461694"/>
            <a:satOff val="30780"/>
            <a:lumOff val="4018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Материально-технические</a:t>
          </a:r>
          <a:endParaRPr lang="ru-RU" sz="20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2522081"/>
        <a:ext cx="3059632" cy="1075901"/>
      </dsp:txXfrm>
    </dsp:sp>
    <dsp:sp modelId="{C28A75E0-A9EE-424C-A1FA-B8310FE94778}">
      <dsp:nvSpPr>
        <dsp:cNvPr id="0" name=""/>
        <dsp:cNvSpPr/>
      </dsp:nvSpPr>
      <dsp:spPr>
        <a:xfrm rot="5400000">
          <a:off x="5294258" y="1667910"/>
          <a:ext cx="981394" cy="5444664"/>
        </a:xfrm>
        <a:prstGeom prst="round2SameRect">
          <a:avLst/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Интернет – ресурсы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Медиа-ресурсы с информационной продукцией для детей 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5400000">
        <a:off x="5294258" y="1667910"/>
        <a:ext cx="981394" cy="5444664"/>
      </dsp:txXfrm>
    </dsp:sp>
    <dsp:sp modelId="{35AD8A1B-DD1A-48D7-8032-9D528BC36E84}">
      <dsp:nvSpPr>
        <dsp:cNvPr id="0" name=""/>
        <dsp:cNvSpPr/>
      </dsp:nvSpPr>
      <dsp:spPr>
        <a:xfrm>
          <a:off x="0" y="3852291"/>
          <a:ext cx="3062623" cy="1075901"/>
        </a:xfrm>
        <a:prstGeom prst="roundRect">
          <a:avLst/>
        </a:prstGeom>
        <a:solidFill>
          <a:schemeClr val="accent6">
            <a:shade val="50000"/>
            <a:hueOff val="-230847"/>
            <a:satOff val="15390"/>
            <a:lumOff val="2009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Информационные</a:t>
          </a:r>
          <a:endParaRPr lang="ru-RU" sz="20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3852291"/>
        <a:ext cx="3062623" cy="1075901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5C476D5-5184-4DA1-8FE9-27300034283A}">
      <dsp:nvSpPr>
        <dsp:cNvPr id="0" name=""/>
        <dsp:cNvSpPr/>
      </dsp:nvSpPr>
      <dsp:spPr>
        <a:xfrm>
          <a:off x="0" y="0"/>
          <a:ext cx="5184576" cy="5184576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1410F06-DFAD-44BC-A3B8-0E6CC58D98AB}">
      <dsp:nvSpPr>
        <dsp:cNvPr id="0" name=""/>
        <dsp:cNvSpPr/>
      </dsp:nvSpPr>
      <dsp:spPr>
        <a:xfrm>
          <a:off x="2592288" y="0"/>
          <a:ext cx="6120680" cy="518457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Разработка модели безопасной информационной среды </a:t>
          </a:r>
          <a:endParaRPr lang="ru-RU" sz="24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92288" y="0"/>
        <a:ext cx="6120680" cy="648073"/>
      </dsp:txXfrm>
    </dsp:sp>
    <dsp:sp modelId="{EDF4CF65-E51A-4CAD-AEBC-1C2DA4229633}">
      <dsp:nvSpPr>
        <dsp:cNvPr id="0" name=""/>
        <dsp:cNvSpPr/>
      </dsp:nvSpPr>
      <dsp:spPr>
        <a:xfrm>
          <a:off x="453651" y="648073"/>
          <a:ext cx="4277273" cy="4277273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814D13E-5425-4D4B-BD29-47355E1F7998}">
      <dsp:nvSpPr>
        <dsp:cNvPr id="0" name=""/>
        <dsp:cNvSpPr/>
      </dsp:nvSpPr>
      <dsp:spPr>
        <a:xfrm>
          <a:off x="2592288" y="648073"/>
          <a:ext cx="6120680" cy="427727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0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Создание информационная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0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безопасной среда </a:t>
          </a:r>
        </a:p>
      </dsp:txBody>
      <dsp:txXfrm>
        <a:off x="2592288" y="648073"/>
        <a:ext cx="6120680" cy="648073"/>
      </dsp:txXfrm>
    </dsp:sp>
    <dsp:sp modelId="{BF6F5A1B-B6F0-4D54-8C41-E7D0EE8A1000}">
      <dsp:nvSpPr>
        <dsp:cNvPr id="0" name=""/>
        <dsp:cNvSpPr/>
      </dsp:nvSpPr>
      <dsp:spPr>
        <a:xfrm>
          <a:off x="907302" y="1296147"/>
          <a:ext cx="3369971" cy="3369971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B4AF704-F708-4195-AFC3-EF82E16C4E57}">
      <dsp:nvSpPr>
        <dsp:cNvPr id="0" name=""/>
        <dsp:cNvSpPr/>
      </dsp:nvSpPr>
      <dsp:spPr>
        <a:xfrm>
          <a:off x="2592288" y="1296147"/>
          <a:ext cx="6120680" cy="336997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Организация </a:t>
          </a:r>
          <a:r>
            <a:rPr lang="ru-RU" sz="2400" b="1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тьюторской</a:t>
          </a:r>
          <a:r>
            <a:rPr lang="ru-RU" sz="24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площадки  </a:t>
          </a:r>
        </a:p>
      </dsp:txBody>
      <dsp:txXfrm>
        <a:off x="2592288" y="1296147"/>
        <a:ext cx="6120680" cy="648068"/>
      </dsp:txXfrm>
    </dsp:sp>
    <dsp:sp modelId="{1EB7B82E-741C-4B5E-8A51-8FB298EB2CAF}">
      <dsp:nvSpPr>
        <dsp:cNvPr id="0" name=""/>
        <dsp:cNvSpPr/>
      </dsp:nvSpPr>
      <dsp:spPr>
        <a:xfrm>
          <a:off x="1360951" y="1944215"/>
          <a:ext cx="2462673" cy="2462673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DE94B22-44FE-42AD-864A-868631BBB52A}">
      <dsp:nvSpPr>
        <dsp:cNvPr id="0" name=""/>
        <dsp:cNvSpPr/>
      </dsp:nvSpPr>
      <dsp:spPr>
        <a:xfrm>
          <a:off x="2592288" y="1944215"/>
          <a:ext cx="6120680" cy="246267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Образование единого сообщества педагогов и родителей</a:t>
          </a:r>
        </a:p>
      </dsp:txBody>
      <dsp:txXfrm>
        <a:off x="2592288" y="1944215"/>
        <a:ext cx="6120680" cy="648073"/>
      </dsp:txXfrm>
    </dsp:sp>
    <dsp:sp modelId="{3F931B6A-8F2E-4B0D-BB33-4CCEFC15A817}">
      <dsp:nvSpPr>
        <dsp:cNvPr id="0" name=""/>
        <dsp:cNvSpPr/>
      </dsp:nvSpPr>
      <dsp:spPr>
        <a:xfrm>
          <a:off x="1814602" y="2592289"/>
          <a:ext cx="1555371" cy="1555371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147C501-6139-465B-811F-6F1D21E64EED}">
      <dsp:nvSpPr>
        <dsp:cNvPr id="0" name=""/>
        <dsp:cNvSpPr/>
      </dsp:nvSpPr>
      <dsp:spPr>
        <a:xfrm>
          <a:off x="2592288" y="2520275"/>
          <a:ext cx="6120680" cy="155537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Обеспечение психолого-педагогической  поддержки детей и их семей</a:t>
          </a:r>
        </a:p>
      </dsp:txBody>
      <dsp:txXfrm>
        <a:off x="2592288" y="2520275"/>
        <a:ext cx="6120680" cy="648073"/>
      </dsp:txXfrm>
    </dsp:sp>
    <dsp:sp modelId="{E1B70655-7703-4354-BA88-FD15E31EDD43}">
      <dsp:nvSpPr>
        <dsp:cNvPr id="0" name=""/>
        <dsp:cNvSpPr/>
      </dsp:nvSpPr>
      <dsp:spPr>
        <a:xfrm>
          <a:off x="2268253" y="3240363"/>
          <a:ext cx="648068" cy="648068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20D89A0-0C92-474F-AE96-627C56DF6EC3}">
      <dsp:nvSpPr>
        <dsp:cNvPr id="0" name=""/>
        <dsp:cNvSpPr/>
      </dsp:nvSpPr>
      <dsp:spPr>
        <a:xfrm>
          <a:off x="2592288" y="3240363"/>
          <a:ext cx="6120680" cy="64806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Повышение профессиональной компетентности педагогов учреждения</a:t>
          </a:r>
        </a:p>
      </dsp:txBody>
      <dsp:txXfrm>
        <a:off x="2592288" y="3240363"/>
        <a:ext cx="6120680" cy="648068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E5B19FB-110C-4E7E-B375-9143217D9516}">
      <dsp:nvSpPr>
        <dsp:cNvPr id="0" name=""/>
        <dsp:cNvSpPr/>
      </dsp:nvSpPr>
      <dsp:spPr>
        <a:xfrm rot="5400000">
          <a:off x="729945" y="984388"/>
          <a:ext cx="1298702" cy="2161011"/>
        </a:xfrm>
        <a:prstGeom prst="corner">
          <a:avLst>
            <a:gd name="adj1" fmla="val 16120"/>
            <a:gd name="adj2" fmla="val 16110"/>
          </a:avLst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3C08C7-4156-47B8-9E42-E2C1597DCB31}">
      <dsp:nvSpPr>
        <dsp:cNvPr id="0" name=""/>
        <dsp:cNvSpPr/>
      </dsp:nvSpPr>
      <dsp:spPr>
        <a:xfrm>
          <a:off x="487012" y="1557285"/>
          <a:ext cx="2667818" cy="25652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</a:t>
          </a:r>
          <a:r>
            <a:rPr lang="ru-RU" sz="2400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этап Подготовительный    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2016-2017 г.</a:t>
          </a:r>
          <a:endParaRPr lang="ru-RU" sz="2400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87012" y="1557285"/>
        <a:ext cx="2667818" cy="2565230"/>
      </dsp:txXfrm>
    </dsp:sp>
    <dsp:sp modelId="{D7743208-0DCF-452C-96D3-D10CEF084DB6}">
      <dsp:nvSpPr>
        <dsp:cNvPr id="0" name=""/>
        <dsp:cNvSpPr/>
      </dsp:nvSpPr>
      <dsp:spPr>
        <a:xfrm>
          <a:off x="1964506" y="833222"/>
          <a:ext cx="368108" cy="368108"/>
        </a:xfrm>
        <a:prstGeom prst="triangle">
          <a:avLst>
            <a:gd name="adj" fmla="val 100000"/>
          </a:avLst>
        </a:prstGeom>
        <a:solidFill>
          <a:schemeClr val="accent6">
            <a:shade val="80000"/>
            <a:hueOff val="-95423"/>
            <a:satOff val="4252"/>
            <a:lumOff val="5945"/>
            <a:alphaOff val="0"/>
          </a:schemeClr>
        </a:solidFill>
        <a:ln w="25400" cap="flat" cmpd="sng" algn="ctr">
          <a:solidFill>
            <a:schemeClr val="accent6">
              <a:shade val="80000"/>
              <a:hueOff val="-95423"/>
              <a:satOff val="4252"/>
              <a:lumOff val="59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666B7C-F3CB-403D-BFCF-2580BD06E750}">
      <dsp:nvSpPr>
        <dsp:cNvPr id="0" name=""/>
        <dsp:cNvSpPr/>
      </dsp:nvSpPr>
      <dsp:spPr>
        <a:xfrm rot="5400000">
          <a:off x="3311466" y="216919"/>
          <a:ext cx="1298702" cy="2161011"/>
        </a:xfrm>
        <a:prstGeom prst="corner">
          <a:avLst>
            <a:gd name="adj1" fmla="val 16120"/>
            <a:gd name="adj2" fmla="val 16110"/>
          </a:avLst>
        </a:prstGeom>
        <a:solidFill>
          <a:schemeClr val="accent6">
            <a:shade val="80000"/>
            <a:hueOff val="-190846"/>
            <a:satOff val="8505"/>
            <a:lumOff val="11889"/>
            <a:alphaOff val="0"/>
          </a:schemeClr>
        </a:solidFill>
        <a:ln w="25400" cap="flat" cmpd="sng" algn="ctr">
          <a:solidFill>
            <a:schemeClr val="accent6">
              <a:shade val="80000"/>
              <a:hueOff val="-190846"/>
              <a:satOff val="8505"/>
              <a:lumOff val="1188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001BC6-E495-4780-BC31-0B5699589534}">
      <dsp:nvSpPr>
        <dsp:cNvPr id="0" name=""/>
        <dsp:cNvSpPr/>
      </dsp:nvSpPr>
      <dsp:spPr>
        <a:xfrm>
          <a:off x="3134902" y="890546"/>
          <a:ext cx="2007278" cy="23207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II</a:t>
          </a:r>
          <a:r>
            <a:rPr lang="ru-RU" sz="2400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этап Основной</a:t>
          </a:r>
        </a:p>
        <a:p>
          <a:pPr lvl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2018-2019 г.</a:t>
          </a:r>
          <a:endParaRPr lang="ru-RU" sz="2400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134902" y="890546"/>
        <a:ext cx="2007278" cy="2320731"/>
      </dsp:txXfrm>
    </dsp:sp>
    <dsp:sp modelId="{CF046E2E-6966-4203-8527-41A66093047A}">
      <dsp:nvSpPr>
        <dsp:cNvPr id="0" name=""/>
        <dsp:cNvSpPr/>
      </dsp:nvSpPr>
      <dsp:spPr>
        <a:xfrm>
          <a:off x="4740073" y="236419"/>
          <a:ext cx="368108" cy="368108"/>
        </a:xfrm>
        <a:prstGeom prst="triangle">
          <a:avLst>
            <a:gd name="adj" fmla="val 100000"/>
          </a:avLst>
        </a:prstGeom>
        <a:solidFill>
          <a:schemeClr val="accent6">
            <a:shade val="80000"/>
            <a:hueOff val="-286269"/>
            <a:satOff val="12757"/>
            <a:lumOff val="17834"/>
            <a:alphaOff val="0"/>
          </a:schemeClr>
        </a:solidFill>
        <a:ln w="25400" cap="flat" cmpd="sng" algn="ctr">
          <a:solidFill>
            <a:schemeClr val="accent6">
              <a:shade val="80000"/>
              <a:hueOff val="-286269"/>
              <a:satOff val="12757"/>
              <a:lumOff val="1783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BC050E-7D4F-4967-81F3-69450C60CD1D}">
      <dsp:nvSpPr>
        <dsp:cNvPr id="0" name=""/>
        <dsp:cNvSpPr/>
      </dsp:nvSpPr>
      <dsp:spPr>
        <a:xfrm rot="5400000">
          <a:off x="6152083" y="-459217"/>
          <a:ext cx="1298702" cy="2794338"/>
        </a:xfrm>
        <a:prstGeom prst="corner">
          <a:avLst>
            <a:gd name="adj1" fmla="val 16120"/>
            <a:gd name="adj2" fmla="val 16110"/>
          </a:avLst>
        </a:prstGeom>
        <a:solidFill>
          <a:schemeClr val="accent6">
            <a:shade val="80000"/>
            <a:hueOff val="-381692"/>
            <a:satOff val="17009"/>
            <a:lumOff val="23779"/>
            <a:alphaOff val="0"/>
          </a:schemeClr>
        </a:solidFill>
        <a:ln w="25400" cap="flat" cmpd="sng" algn="ctr">
          <a:solidFill>
            <a:schemeClr val="accent6">
              <a:shade val="80000"/>
              <a:hueOff val="-381692"/>
              <a:satOff val="17009"/>
              <a:lumOff val="2377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8B6033-9599-40EA-9250-94BF50C53ECE}">
      <dsp:nvSpPr>
        <dsp:cNvPr id="0" name=""/>
        <dsp:cNvSpPr/>
      </dsp:nvSpPr>
      <dsp:spPr>
        <a:xfrm>
          <a:off x="5782798" y="535062"/>
          <a:ext cx="2560417" cy="18134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III </a:t>
          </a:r>
          <a:r>
            <a:rPr lang="ru-RU" sz="2400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этап Заключительный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2020 г.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782798" y="535062"/>
        <a:ext cx="2560417" cy="1813468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8DE1689-32D3-496E-89E5-25B7CF882E3F}">
      <dsp:nvSpPr>
        <dsp:cNvPr id="0" name=""/>
        <dsp:cNvSpPr/>
      </dsp:nvSpPr>
      <dsp:spPr>
        <a:xfrm flipH="1">
          <a:off x="3151298" y="447220"/>
          <a:ext cx="5634834" cy="1261144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Повысить  уровня компетентности родителей и педагогов по вопросам информационной безопасности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Организация семейного клуба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flipH="1">
        <a:off x="3151298" y="447220"/>
        <a:ext cx="5634834" cy="1261144"/>
      </dsp:txXfrm>
    </dsp:sp>
    <dsp:sp modelId="{C6397746-7AB7-4423-BAEB-B242C3EFA68D}">
      <dsp:nvSpPr>
        <dsp:cNvPr id="0" name=""/>
        <dsp:cNvSpPr/>
      </dsp:nvSpPr>
      <dsp:spPr>
        <a:xfrm>
          <a:off x="301" y="86"/>
          <a:ext cx="3329051" cy="2164646"/>
        </a:xfrm>
        <a:prstGeom prst="roundRect">
          <a:avLst/>
        </a:prstGeom>
        <a:solidFill>
          <a:schemeClr val="accent6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 </a:t>
          </a:r>
          <a:r>
            <a:rPr lang="ru-RU" sz="18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Недостаточный уровень компетентности педагогов, родителей по вопросам информационной защищённости детей дошкольного возраста </a:t>
          </a:r>
          <a:endParaRPr lang="ru-RU" sz="18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01" y="86"/>
        <a:ext cx="3329051" cy="2164646"/>
      </dsp:txXfrm>
    </dsp:sp>
    <dsp:sp modelId="{EFCFF0B7-5776-42E4-B34F-0E01BCC5A587}">
      <dsp:nvSpPr>
        <dsp:cNvPr id="0" name=""/>
        <dsp:cNvSpPr/>
      </dsp:nvSpPr>
      <dsp:spPr>
        <a:xfrm flipH="1">
          <a:off x="3351095" y="2062936"/>
          <a:ext cx="5397356" cy="1123214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Создание  сетевого консультационного пункта 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flipH="1">
        <a:off x="3351095" y="2062936"/>
        <a:ext cx="5397356" cy="1123214"/>
      </dsp:txXfrm>
    </dsp:sp>
    <dsp:sp modelId="{EEB1D2C9-3429-4C83-A6A4-44438194C716}">
      <dsp:nvSpPr>
        <dsp:cNvPr id="0" name=""/>
        <dsp:cNvSpPr/>
      </dsp:nvSpPr>
      <dsp:spPr>
        <a:xfrm>
          <a:off x="0" y="2232249"/>
          <a:ext cx="3409445" cy="1123214"/>
        </a:xfrm>
        <a:prstGeom prst="roundRect">
          <a:avLst/>
        </a:prstGeom>
        <a:solidFill>
          <a:schemeClr val="accent6">
            <a:shade val="50000"/>
            <a:hueOff val="-230847"/>
            <a:satOff val="15390"/>
            <a:lumOff val="2009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Низкая заинтересованность  родителей</a:t>
          </a:r>
          <a:endParaRPr lang="ru-RU" sz="18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2232249"/>
        <a:ext cx="3409445" cy="1123214"/>
      </dsp:txXfrm>
    </dsp:sp>
    <dsp:sp modelId="{C564BBD9-9089-4962-BF7C-A45BC7026D39}">
      <dsp:nvSpPr>
        <dsp:cNvPr id="0" name=""/>
        <dsp:cNvSpPr/>
      </dsp:nvSpPr>
      <dsp:spPr>
        <a:xfrm flipH="1">
          <a:off x="3492681" y="3421272"/>
          <a:ext cx="5323991" cy="1123214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Разработка Положения о стимулировании педагогов по результатам участия в проекте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flipH="1">
        <a:off x="3492681" y="3421272"/>
        <a:ext cx="5323991" cy="1123214"/>
      </dsp:txXfrm>
    </dsp:sp>
    <dsp:sp modelId="{EC5AA0AE-0C8A-4BBB-9001-F22ABD59406D}">
      <dsp:nvSpPr>
        <dsp:cNvPr id="0" name=""/>
        <dsp:cNvSpPr/>
      </dsp:nvSpPr>
      <dsp:spPr>
        <a:xfrm>
          <a:off x="88004" y="3456384"/>
          <a:ext cx="3475890" cy="1123214"/>
        </a:xfrm>
        <a:prstGeom prst="roundRect">
          <a:avLst/>
        </a:prstGeom>
        <a:solidFill>
          <a:schemeClr val="accent6">
            <a:shade val="50000"/>
            <a:hueOff val="-461694"/>
            <a:satOff val="30780"/>
            <a:lumOff val="4018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Нежелание отдельных педагогов работать в инновационном режиме</a:t>
          </a:r>
          <a:endParaRPr lang="ru-RU" sz="18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8004" y="3456384"/>
        <a:ext cx="3475890" cy="1123214"/>
      </dsp:txXfrm>
    </dsp:sp>
    <dsp:sp modelId="{932DDD55-E6F9-46FA-9603-2E08665AD984}">
      <dsp:nvSpPr>
        <dsp:cNvPr id="0" name=""/>
        <dsp:cNvSpPr/>
      </dsp:nvSpPr>
      <dsp:spPr>
        <a:xfrm flipH="1">
          <a:off x="3617111" y="4827783"/>
          <a:ext cx="5054633" cy="1220888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 Организация обучения педагогов ИКТ - технологиям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Организация 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flipH="1">
        <a:off x="3617111" y="4827783"/>
        <a:ext cx="5054633" cy="1220888"/>
      </dsp:txXfrm>
    </dsp:sp>
    <dsp:sp modelId="{3022E087-A167-4471-B1C5-7B10CCE6B55F}">
      <dsp:nvSpPr>
        <dsp:cNvPr id="0" name=""/>
        <dsp:cNvSpPr/>
      </dsp:nvSpPr>
      <dsp:spPr>
        <a:xfrm>
          <a:off x="0" y="4682574"/>
          <a:ext cx="3582293" cy="1615114"/>
        </a:xfrm>
        <a:prstGeom prst="roundRect">
          <a:avLst/>
        </a:prstGeom>
        <a:solidFill>
          <a:schemeClr val="accent6">
            <a:shade val="50000"/>
            <a:hueOff val="-230847"/>
            <a:satOff val="15390"/>
            <a:lumOff val="2009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Неготовность педагогов и родителей к работе в сетевом консультационном пункте</a:t>
          </a:r>
          <a:endParaRPr lang="ru-RU" sz="18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4682574"/>
        <a:ext cx="3582293" cy="1615114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4FAD0D8-B160-4270-A897-C7DD4E1BEAB5}">
      <dsp:nvSpPr>
        <dsp:cNvPr id="0" name=""/>
        <dsp:cNvSpPr/>
      </dsp:nvSpPr>
      <dsp:spPr>
        <a:xfrm>
          <a:off x="1224139" y="3067292"/>
          <a:ext cx="1021030" cy="24082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10515" y="0"/>
              </a:lnTo>
              <a:lnTo>
                <a:pt x="510515" y="2408203"/>
              </a:lnTo>
              <a:lnTo>
                <a:pt x="1021030" y="2408203"/>
              </a:lnTo>
            </a:path>
          </a:pathLst>
        </a:custGeom>
        <a:noFill/>
        <a:ln w="254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1669262" y="4206001"/>
        <a:ext cx="130785" cy="130785"/>
      </dsp:txXfrm>
    </dsp:sp>
    <dsp:sp modelId="{64DA425F-9BC0-4929-AE40-2389DB3CA671}">
      <dsp:nvSpPr>
        <dsp:cNvPr id="0" name=""/>
        <dsp:cNvSpPr/>
      </dsp:nvSpPr>
      <dsp:spPr>
        <a:xfrm>
          <a:off x="1224139" y="3067292"/>
          <a:ext cx="1021030" cy="11646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10515" y="0"/>
              </a:lnTo>
              <a:lnTo>
                <a:pt x="510515" y="1164621"/>
              </a:lnTo>
              <a:lnTo>
                <a:pt x="1021030" y="1164621"/>
              </a:lnTo>
            </a:path>
          </a:pathLst>
        </a:custGeom>
        <a:noFill/>
        <a:ln w="254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695934" y="3610883"/>
        <a:ext cx="77441" cy="77441"/>
      </dsp:txXfrm>
    </dsp:sp>
    <dsp:sp modelId="{C5DB6942-A41C-41C0-A892-0946D9A485BB}">
      <dsp:nvSpPr>
        <dsp:cNvPr id="0" name=""/>
        <dsp:cNvSpPr/>
      </dsp:nvSpPr>
      <dsp:spPr>
        <a:xfrm>
          <a:off x="1224139" y="2942612"/>
          <a:ext cx="102103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124680"/>
              </a:moveTo>
              <a:lnTo>
                <a:pt x="510515" y="124680"/>
              </a:lnTo>
              <a:lnTo>
                <a:pt x="510515" y="45720"/>
              </a:lnTo>
              <a:lnTo>
                <a:pt x="1021030" y="45720"/>
              </a:lnTo>
            </a:path>
          </a:pathLst>
        </a:custGeom>
        <a:noFill/>
        <a:ln w="254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709053" y="2962730"/>
        <a:ext cx="51203" cy="51203"/>
      </dsp:txXfrm>
    </dsp:sp>
    <dsp:sp modelId="{1AE41D6E-4838-48C3-8333-F572AB8BF967}">
      <dsp:nvSpPr>
        <dsp:cNvPr id="0" name=""/>
        <dsp:cNvSpPr/>
      </dsp:nvSpPr>
      <dsp:spPr>
        <a:xfrm>
          <a:off x="1224139" y="1744749"/>
          <a:ext cx="1021030" cy="1322543"/>
        </a:xfrm>
        <a:custGeom>
          <a:avLst/>
          <a:gdLst/>
          <a:ahLst/>
          <a:cxnLst/>
          <a:rect l="0" t="0" r="0" b="0"/>
          <a:pathLst>
            <a:path>
              <a:moveTo>
                <a:pt x="0" y="1322543"/>
              </a:moveTo>
              <a:lnTo>
                <a:pt x="510515" y="1322543"/>
              </a:lnTo>
              <a:lnTo>
                <a:pt x="510515" y="0"/>
              </a:lnTo>
              <a:lnTo>
                <a:pt x="1021030" y="0"/>
              </a:lnTo>
            </a:path>
          </a:pathLst>
        </a:custGeom>
        <a:noFill/>
        <a:ln w="254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692884" y="2364250"/>
        <a:ext cx="83540" cy="83540"/>
      </dsp:txXfrm>
    </dsp:sp>
    <dsp:sp modelId="{3B0220B1-9E3E-4B61-8D67-0CECD9060952}">
      <dsp:nvSpPr>
        <dsp:cNvPr id="0" name=""/>
        <dsp:cNvSpPr/>
      </dsp:nvSpPr>
      <dsp:spPr>
        <a:xfrm>
          <a:off x="1224139" y="501167"/>
          <a:ext cx="1021030" cy="2566125"/>
        </a:xfrm>
        <a:custGeom>
          <a:avLst/>
          <a:gdLst/>
          <a:ahLst/>
          <a:cxnLst/>
          <a:rect l="0" t="0" r="0" b="0"/>
          <a:pathLst>
            <a:path>
              <a:moveTo>
                <a:pt x="0" y="2566125"/>
              </a:moveTo>
              <a:lnTo>
                <a:pt x="510515" y="2566125"/>
              </a:lnTo>
              <a:lnTo>
                <a:pt x="510515" y="0"/>
              </a:lnTo>
              <a:lnTo>
                <a:pt x="1021030" y="0"/>
              </a:lnTo>
            </a:path>
          </a:pathLst>
        </a:custGeom>
        <a:noFill/>
        <a:ln w="254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1665610" y="1715185"/>
        <a:ext cx="138089" cy="138089"/>
      </dsp:txXfrm>
    </dsp:sp>
    <dsp:sp modelId="{615B1827-7FA2-4259-BB1F-BF38A08F9155}">
      <dsp:nvSpPr>
        <dsp:cNvPr id="0" name=""/>
        <dsp:cNvSpPr/>
      </dsp:nvSpPr>
      <dsp:spPr>
        <a:xfrm rot="16200000">
          <a:off x="-1107022" y="2507253"/>
          <a:ext cx="3542245" cy="1120079"/>
        </a:xfrm>
        <a:prstGeom prst="rect">
          <a:avLst/>
        </a:prstGeom>
        <a:gradFill rotWithShape="0">
          <a:gsLst>
            <a:gs pos="0">
              <a:schemeClr val="accent6">
                <a:shade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shade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shade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Продукты проекта</a:t>
          </a:r>
          <a:endParaRPr lang="ru-RU" sz="36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6200000">
        <a:off x="-1107022" y="2507253"/>
        <a:ext cx="3542245" cy="1120079"/>
      </dsp:txXfrm>
    </dsp:sp>
    <dsp:sp modelId="{D2EF629C-3BD9-4C8C-9BB7-78E5734B956E}">
      <dsp:nvSpPr>
        <dsp:cNvPr id="0" name=""/>
        <dsp:cNvSpPr/>
      </dsp:nvSpPr>
      <dsp:spPr>
        <a:xfrm>
          <a:off x="2245170" y="3734"/>
          <a:ext cx="5875645" cy="994865"/>
        </a:xfrm>
        <a:prstGeom prst="rect">
          <a:avLst/>
        </a:prstGeom>
        <a:gradFill rotWithShape="0">
          <a:gsLst>
            <a:gs pos="0">
              <a:schemeClr val="accent6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банк информационно-методических продуктов педагогической деятельности</a:t>
          </a:r>
          <a:endParaRPr lang="ru-RU" sz="2800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245170" y="3734"/>
        <a:ext cx="5875645" cy="994865"/>
      </dsp:txXfrm>
    </dsp:sp>
    <dsp:sp modelId="{371CBA62-E44A-442A-A78E-3D053120E00A}">
      <dsp:nvSpPr>
        <dsp:cNvPr id="0" name=""/>
        <dsp:cNvSpPr/>
      </dsp:nvSpPr>
      <dsp:spPr>
        <a:xfrm>
          <a:off x="2245170" y="1247316"/>
          <a:ext cx="5941071" cy="994865"/>
        </a:xfrm>
        <a:prstGeom prst="rect">
          <a:avLst/>
        </a:prstGeom>
        <a:gradFill rotWithShape="0">
          <a:gsLst>
            <a:gs pos="0">
              <a:schemeClr val="accent6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банк безопасного </a:t>
          </a:r>
          <a:r>
            <a:rPr lang="ru-RU" sz="2800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контента</a:t>
          </a:r>
          <a:r>
            <a:rPr lang="ru-RU" sz="2800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для детей </a:t>
          </a:r>
          <a:endParaRPr lang="ru-RU" sz="2800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245170" y="1247316"/>
        <a:ext cx="5941071" cy="994865"/>
      </dsp:txXfrm>
    </dsp:sp>
    <dsp:sp modelId="{E92B44B2-D21A-492B-91D4-F9F8A72D0B29}">
      <dsp:nvSpPr>
        <dsp:cNvPr id="0" name=""/>
        <dsp:cNvSpPr/>
      </dsp:nvSpPr>
      <dsp:spPr>
        <a:xfrm>
          <a:off x="2245170" y="2490899"/>
          <a:ext cx="5941071" cy="994865"/>
        </a:xfrm>
        <a:prstGeom prst="rect">
          <a:avLst/>
        </a:prstGeom>
        <a:gradFill rotWithShape="0">
          <a:gsLst>
            <a:gs pos="0">
              <a:schemeClr val="accent6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библиотека художественной литературы для детей</a:t>
          </a:r>
          <a:endParaRPr lang="ru-RU" sz="2800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245170" y="2490899"/>
        <a:ext cx="5941071" cy="994865"/>
      </dsp:txXfrm>
    </dsp:sp>
    <dsp:sp modelId="{7DA0F6E9-F1E4-430E-90E5-47950989A60A}">
      <dsp:nvSpPr>
        <dsp:cNvPr id="0" name=""/>
        <dsp:cNvSpPr/>
      </dsp:nvSpPr>
      <dsp:spPr>
        <a:xfrm>
          <a:off x="2245170" y="3734481"/>
          <a:ext cx="5982579" cy="994865"/>
        </a:xfrm>
        <a:prstGeom prst="rect">
          <a:avLst/>
        </a:prstGeom>
        <a:gradFill rotWithShape="0">
          <a:gsLst>
            <a:gs pos="0">
              <a:schemeClr val="accent6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банк безопасных мультфильмов</a:t>
          </a:r>
          <a:endParaRPr lang="ru-RU" sz="2800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245170" y="3734481"/>
        <a:ext cx="5982579" cy="994865"/>
      </dsp:txXfrm>
    </dsp:sp>
    <dsp:sp modelId="{78AA13C0-9320-40CA-8A25-CDDADE6C7E6E}">
      <dsp:nvSpPr>
        <dsp:cNvPr id="0" name=""/>
        <dsp:cNvSpPr/>
      </dsp:nvSpPr>
      <dsp:spPr>
        <a:xfrm>
          <a:off x="2245170" y="4978063"/>
          <a:ext cx="5995338" cy="994865"/>
        </a:xfrm>
        <a:prstGeom prst="rect">
          <a:avLst/>
        </a:prstGeom>
        <a:gradFill rotWithShape="0">
          <a:gsLst>
            <a:gs pos="0">
              <a:schemeClr val="accent6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методические разработки и </a:t>
          </a:r>
          <a:r>
            <a:rPr lang="ru-RU" sz="2800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подпроекты</a:t>
          </a:r>
          <a:r>
            <a:rPr lang="ru-RU" sz="2800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педагогов по актуальным вопросам проекта</a:t>
          </a:r>
          <a:endParaRPr lang="ru-RU" sz="2800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245170" y="4978063"/>
        <a:ext cx="5995338" cy="9948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ABBB230-39AF-41DA-A0AA-8438BDEC9E68}" type="datetimeFigureOut">
              <a:rPr lang="ru-RU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D92D73A-D793-4746-8D68-6DB807A447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115241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25BD0-6680-4062-B12E-6C71E2182152}" type="datetime1">
              <a:rPr lang="ru-RU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C188E-34B6-49ED-87BD-DA5DA14EAA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7001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6C27E-A862-4A8A-B5DD-4C233BECAECB}" type="datetime1">
              <a:rPr lang="ru-RU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B4A09-B46F-4850-A79D-994AA66EBB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7012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3C923-C5A3-484A-B7F5-897895235712}" type="datetime1">
              <a:rPr lang="ru-RU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5EADE-5FC4-4DC1-B69E-9D90EC1DBC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63685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A88E6-D3CA-4E40-BD8B-88674C79C2DB}" type="datetime1">
              <a:rPr lang="ru-RU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5900E-25D2-45D4-B743-E3989D466F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30812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FF9DD6-5A76-48B6-9608-3BE4CFAF66B1}" type="datetime1">
              <a:rPr lang="ru-RU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B982F-C1E2-472F-BD47-1AE42C1390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59892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633B6-0650-417F-A339-1E7BA0F1618E}" type="datetime1">
              <a:rPr lang="ru-RU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F9FBE-2F9B-431C-B7D7-8606FE1552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34637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C288F-6C2D-458A-83CD-4FCC322CE92D}" type="datetime1">
              <a:rPr lang="ru-RU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F3D97-743C-4DC1-9CA4-9B11B7CB38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3639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14643-4264-4E50-B825-F53666C6D284}" type="datetime1">
              <a:rPr lang="ru-RU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EA34-23CE-4954-9B6B-7CDE1BCDBE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71303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011DDA-3B94-40CD-97B6-FBE4D3EDDCF8}" type="datetime1">
              <a:rPr lang="ru-RU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C18F22-33C6-4D60-B01C-B324B4BFC7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634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D3F0A7-8FF7-4ABC-8B40-4B42FF71AD0B}" type="datetime1">
              <a:rPr lang="ru-RU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96FF7-2710-4483-ABC3-BDEEAA1CF0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5469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60BBE-8CA5-42A3-90F3-5F942047499D}" type="datetime1">
              <a:rPr lang="ru-RU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F78D6-19F7-477C-9135-B10D030159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62384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4480D10-E553-4033-B32C-8970B6276706}" type="datetime1">
              <a:rPr lang="ru-RU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C7A586E-789F-4ABF-B957-15DD8A3087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microsoft.com/office/2007/relationships/hdphoto" Target="../media/hdphoto1.wdp"/><Relationship Id="rId7" Type="http://schemas.openxmlformats.org/officeDocument/2006/relationships/diagramColors" Target="../diagrams/colors3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microsoft.com/office/2007/relationships/hdphoto" Target="../media/hdphoto1.wdp"/><Relationship Id="rId7" Type="http://schemas.openxmlformats.org/officeDocument/2006/relationships/diagramColors" Target="../diagrams/colors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microsoft.com/office/2007/relationships/hdphoto" Target="../media/hdphoto1.wdp"/><Relationship Id="rId7" Type="http://schemas.openxmlformats.org/officeDocument/2006/relationships/diagramColors" Target="../diagrams/colors5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diagramLayout" Target="../diagrams/layout6.xml"/><Relationship Id="rId7" Type="http://schemas.openxmlformats.org/officeDocument/2006/relationships/image" Target="../media/image6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diagramLayout" Target="../diagrams/layout7.xml"/><Relationship Id="rId7" Type="http://schemas.openxmlformats.org/officeDocument/2006/relationships/image" Target="../media/image6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Relationship Id="rId9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microsoft.com/office/2007/relationships/hdphoto" Target="../media/hdphoto1.wdp"/><Relationship Id="rId7" Type="http://schemas.openxmlformats.org/officeDocument/2006/relationships/diagramColors" Target="../diagrams/colors8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file:///C:\Users\&#1055;&#1086;&#1083;&#1100;&#1079;&#1086;&#1074;&#1072;&#1090;&#1077;&#1083;&#1100;\Desktop\&#1048;&#1041;\&#1052;&#1072;&#1084;&#1072;%20&#1076;&#1086;&#1084;&#1072;,%20&#1084;&#1072;&#1084;&#1099;%20&#1085;&#1077;&#1090;,%20&#1084;&#1072;&#1084;&#1072;%20&#1074;&#1099;&#1096;&#1083;&#1072;%20&#1074;%20&#1080;&#1085;&#1090;&#1077;&#1088;&#1085;&#1077;&#1090;!.mp4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5;&#1086;&#1083;&#1100;&#1079;&#1086;&#1074;&#1072;&#1090;&#1077;&#1083;&#1100;\Desktop\&#1048;&#1041;\&#1052;&#1072;&#1084;&#1072;%20&#1076;&#1086;&#1084;&#1072;,%20&#1084;&#1072;&#1084;&#1099;%20&#1085;&#1077;&#1090;,%20&#1084;&#1072;&#1084;&#1072;%20&#1074;&#1099;&#1096;&#1083;&#1072;%20&#1074;%20&#1080;&#1085;&#1090;&#1077;&#1088;&#1085;&#1077;&#1090;!.mp4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772400" cy="936104"/>
          </a:xfrm>
        </p:spPr>
        <p:txBody>
          <a:bodyPr/>
          <a:lstStyle/>
          <a:p>
            <a:r>
              <a:rPr lang="ru-RU" alt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дошкольное образовательное учреждение </a:t>
            </a:r>
            <a:br>
              <a:rPr lang="ru-RU" alt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сад № 2 г. </a:t>
            </a:r>
            <a:r>
              <a:rPr lang="ru-RU" alt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Черемхово» Иркутской области</a:t>
            </a:r>
            <a:endParaRPr lang="ru-RU" alt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988840"/>
            <a:ext cx="9144000" cy="4226024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«ИНФОРМАЦИОННАЯ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БЕЗОПАСНОСТЬ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УСЛОВИЕ УСПЕШНОЙ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СОЦИАЛИЗАЦИИ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ДОШКОЛЬНОГО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ВОЗРАСТА»</a:t>
            </a: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Попова Е.В. воспитатель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779096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Участники  проекта 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7A88E6-D3CA-4E40-BD8B-88674C79C2DB}" type="datetime1">
              <a:rPr lang="ru-RU" smtClean="0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65900E-25D2-45D4-B743-E3989D466F1A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88640"/>
            <a:ext cx="2448272" cy="1584176"/>
          </a:xfrm>
          <a:prstGeom prst="rect">
            <a:avLst/>
          </a:prstGeom>
          <a:noFill/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214501744"/>
              </p:ext>
            </p:extLst>
          </p:nvPr>
        </p:nvGraphicFramePr>
        <p:xfrm>
          <a:off x="405880" y="1510730"/>
          <a:ext cx="8280920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843808" y="2810908"/>
            <a:ext cx="3709392" cy="2139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7410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706090"/>
          </a:xfrm>
        </p:spPr>
        <p:txBody>
          <a:bodyPr/>
          <a:lstStyle/>
          <a:p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Новизна</a:t>
            </a:r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7A88E6-D3CA-4E40-BD8B-88674C79C2DB}" type="datetime1">
              <a:rPr lang="ru-RU" smtClean="0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65900E-25D2-45D4-B743-E3989D466F1A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pic>
        <p:nvPicPr>
          <p:cNvPr id="6" name="Рисунок 5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88640"/>
            <a:ext cx="2448272" cy="158417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123726" y="980728"/>
            <a:ext cx="6628589" cy="120032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информационной  безопасности   путем ограничения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воздействия вредной информации на детей дошкольного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возраста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836399129"/>
              </p:ext>
            </p:extLst>
          </p:nvPr>
        </p:nvGraphicFramePr>
        <p:xfrm>
          <a:off x="179512" y="2181057"/>
          <a:ext cx="8856984" cy="4200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1088670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779096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Ресурсы   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7A88E6-D3CA-4E40-BD8B-88674C79C2DB}" type="datetime1">
              <a:rPr lang="ru-RU" smtClean="0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65900E-25D2-45D4-B743-E3989D466F1A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88640"/>
            <a:ext cx="2448272" cy="1584176"/>
          </a:xfrm>
          <a:prstGeom prst="rect">
            <a:avLst/>
          </a:prstGeom>
          <a:noFill/>
        </p:spPr>
      </p:pic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63275282"/>
              </p:ext>
            </p:extLst>
          </p:nvPr>
        </p:nvGraphicFramePr>
        <p:xfrm>
          <a:off x="457200" y="1196752"/>
          <a:ext cx="8507288" cy="49294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147504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779096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Планируемые результаты  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412517122"/>
              </p:ext>
            </p:extLst>
          </p:nvPr>
        </p:nvGraphicFramePr>
        <p:xfrm>
          <a:off x="323528" y="1412776"/>
          <a:ext cx="8712968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7A88E6-D3CA-4E40-BD8B-88674C79C2DB}" type="datetime1">
              <a:rPr lang="ru-RU" smtClean="0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65900E-25D2-45D4-B743-E3989D466F1A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88640"/>
            <a:ext cx="2448272" cy="15841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61166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проекта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789638007"/>
              </p:ext>
            </p:extLst>
          </p:nvPr>
        </p:nvGraphicFramePr>
        <p:xfrm>
          <a:off x="251520" y="1556792"/>
          <a:ext cx="8579296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7A88E6-D3CA-4E40-BD8B-88674C79C2DB}" type="datetime1">
              <a:rPr lang="ru-RU" smtClean="0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65900E-25D2-45D4-B743-E3989D466F1A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pic>
        <p:nvPicPr>
          <p:cNvPr id="6" name="Рисунок 5"/>
          <p:cNvPicPr/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88640"/>
            <a:ext cx="2448272" cy="1584176"/>
          </a:xfrm>
          <a:prstGeom prst="rect">
            <a:avLst/>
          </a:prstGeom>
          <a:noFill/>
        </p:spPr>
      </p:pic>
      <p:pic>
        <p:nvPicPr>
          <p:cNvPr id="12292" name="Picture 4" descr="https://shcbs.kst.muzkult.ru/media/2020/02/10/1250020905/roditeljam1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355975" y="3429000"/>
            <a:ext cx="4369517" cy="30765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45224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7A88E6-D3CA-4E40-BD8B-88674C79C2DB}" type="datetime1">
              <a:rPr lang="ru-RU" smtClean="0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65900E-25D2-45D4-B743-E3989D466F1A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51520" y="1248644"/>
            <a:ext cx="8712968" cy="510770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9250" marR="377190" indent="-6350" algn="just">
              <a:lnSpc>
                <a:spcPct val="112000"/>
              </a:lnSpc>
              <a:spcAft>
                <a:spcPts val="65"/>
              </a:spcAft>
            </a:pPr>
            <a:r>
              <a:rPr lang="ru-RU" sz="1400" b="1" dirty="0">
                <a:solidFill>
                  <a:schemeClr val="tx1"/>
                </a:solidFill>
                <a:latin typeface="Segoe UI Symbol" panose="020B0502040204020203" pitchFamily="34" charset="0"/>
                <a:ea typeface="Segoe UI Symbol" panose="020B0502040204020203" pitchFamily="34" charset="0"/>
                <a:cs typeface="Segoe UI Symbol" panose="020B0502040204020203" pitchFamily="34" charset="0"/>
              </a:rPr>
              <a:t></a:t>
            </a:r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подготовка нормативно-правовой базы для реализации проекта; </a:t>
            </a:r>
            <a:endParaRPr lang="ru-RU" sz="88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20700" marR="377190" indent="-177800" algn="just">
              <a:lnSpc>
                <a:spcPct val="112000"/>
              </a:lnSpc>
              <a:spcAft>
                <a:spcPts val="65"/>
              </a:spcAft>
            </a:pPr>
            <a:r>
              <a:rPr lang="ru-RU" sz="1400" b="1" dirty="0">
                <a:solidFill>
                  <a:srgbClr val="002060"/>
                </a:solidFill>
                <a:latin typeface="Segoe UI Symbol" panose="020B0502040204020203" pitchFamily="34" charset="0"/>
                <a:ea typeface="Segoe UI Symbol" panose="020B0502040204020203" pitchFamily="34" charset="0"/>
                <a:cs typeface="Segoe UI Symbol" panose="020B0502040204020203" pitchFamily="34" charset="0"/>
              </a:rPr>
              <a:t>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определение состава рабочей группы педагогов, участвующих в проектной деятельности;  </a:t>
            </a:r>
            <a:endParaRPr lang="ru-RU" sz="88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9250" marR="377190" indent="-6350" algn="just">
              <a:lnSpc>
                <a:spcPct val="112000"/>
              </a:lnSpc>
              <a:spcAft>
                <a:spcPts val="65"/>
              </a:spcAft>
            </a:pPr>
            <a:r>
              <a:rPr lang="ru-RU" sz="1400" b="1" dirty="0">
                <a:solidFill>
                  <a:srgbClr val="002060"/>
                </a:solidFill>
                <a:latin typeface="Segoe UI Symbol" panose="020B0502040204020203" pitchFamily="34" charset="0"/>
                <a:ea typeface="Segoe UI Symbol" panose="020B0502040204020203" pitchFamily="34" charset="0"/>
                <a:cs typeface="Segoe UI Symbol" panose="020B0502040204020203" pitchFamily="34" charset="0"/>
              </a:rPr>
              <a:t>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привлечение членов Управляющего совета; </a:t>
            </a:r>
            <a:endParaRPr lang="ru-RU" sz="88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9250" marR="377190" indent="-6350" algn="just">
              <a:lnSpc>
                <a:spcPct val="112000"/>
              </a:lnSpc>
              <a:spcAft>
                <a:spcPts val="65"/>
              </a:spcAft>
            </a:pPr>
            <a:r>
              <a:rPr lang="ru-RU" sz="1400" b="1" dirty="0">
                <a:solidFill>
                  <a:srgbClr val="002060"/>
                </a:solidFill>
                <a:latin typeface="Segoe UI Symbol" panose="020B0502040204020203" pitchFamily="34" charset="0"/>
                <a:ea typeface="Segoe UI Symbol" panose="020B0502040204020203" pitchFamily="34" charset="0"/>
                <a:cs typeface="Segoe UI Symbol" panose="020B0502040204020203" pitchFamily="34" charset="0"/>
              </a:rPr>
              <a:t>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проведение оценки потенциала участников образовательных отношений;   </a:t>
            </a:r>
            <a:endParaRPr lang="ru-RU" sz="88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9250" marR="377190" indent="-6350" algn="just">
              <a:lnSpc>
                <a:spcPct val="112000"/>
              </a:lnSpc>
              <a:spcAft>
                <a:spcPts val="65"/>
              </a:spcAft>
            </a:pPr>
            <a:r>
              <a:rPr lang="ru-RU" sz="1400" b="1" dirty="0">
                <a:solidFill>
                  <a:srgbClr val="002060"/>
                </a:solidFill>
                <a:latin typeface="Segoe UI Symbol" panose="020B0502040204020203" pitchFamily="34" charset="0"/>
                <a:ea typeface="Segoe UI Symbol" panose="020B0502040204020203" pitchFamily="34" charset="0"/>
                <a:cs typeface="Segoe UI Symbol" panose="020B0502040204020203" pitchFamily="34" charset="0"/>
              </a:rPr>
              <a:t>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определение угроз и их классификация;  </a:t>
            </a:r>
            <a:endParaRPr lang="ru-RU" sz="88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20700" marR="377190" indent="-177800" algn="just">
              <a:lnSpc>
                <a:spcPct val="112000"/>
              </a:lnSpc>
              <a:spcAft>
                <a:spcPts val="185"/>
              </a:spcAft>
            </a:pPr>
            <a:r>
              <a:rPr lang="ru-RU" sz="1400" b="1" dirty="0">
                <a:solidFill>
                  <a:srgbClr val="002060"/>
                </a:solidFill>
                <a:latin typeface="Segoe UI Symbol" panose="020B0502040204020203" pitchFamily="34" charset="0"/>
                <a:ea typeface="Segoe UI Symbol" panose="020B0502040204020203" pitchFamily="34" charset="0"/>
                <a:cs typeface="Segoe UI Symbol" panose="020B0502040204020203" pitchFamily="34" charset="0"/>
              </a:rPr>
              <a:t>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составление и распространение понятийного аппарата  с учетом возрастных особенностей воспитанников;   </a:t>
            </a:r>
            <a:endParaRPr lang="ru-RU" sz="88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20700" marR="377190" indent="-177800" algn="just">
              <a:lnSpc>
                <a:spcPct val="112000"/>
              </a:lnSpc>
              <a:spcAft>
                <a:spcPts val="185"/>
              </a:spcAft>
            </a:pPr>
            <a:r>
              <a:rPr lang="ru-RU" sz="1400" b="1" dirty="0">
                <a:solidFill>
                  <a:srgbClr val="002060"/>
                </a:solidFill>
                <a:latin typeface="Segoe UI Symbol" panose="020B0502040204020203" pitchFamily="34" charset="0"/>
                <a:ea typeface="Segoe UI Symbol" panose="020B0502040204020203" pitchFamily="34" charset="0"/>
                <a:cs typeface="Segoe UI Symbol" panose="020B0502040204020203" pitchFamily="34" charset="0"/>
              </a:rPr>
              <a:t>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определение ресурсов, обеспечивающих реализацию проекта, содержание образовательной деятельности на каждом этапе; </a:t>
            </a:r>
            <a:endParaRPr lang="ru-RU" sz="88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20700" marR="377190" indent="-177800" algn="just">
              <a:lnSpc>
                <a:spcPct val="112000"/>
              </a:lnSpc>
              <a:spcAft>
                <a:spcPts val="175"/>
              </a:spcAft>
            </a:pPr>
            <a:r>
              <a:rPr lang="ru-RU" sz="1400" b="1" dirty="0">
                <a:solidFill>
                  <a:srgbClr val="002060"/>
                </a:solidFill>
                <a:latin typeface="Segoe UI Symbol" panose="020B0502040204020203" pitchFamily="34" charset="0"/>
                <a:ea typeface="Segoe UI Symbol" panose="020B0502040204020203" pitchFamily="34" charset="0"/>
                <a:cs typeface="Segoe UI Symbol" panose="020B0502040204020203" pitchFamily="34" charset="0"/>
              </a:rPr>
              <a:t>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разработка модели стабилизации негативного информационно психологического воздействия на личность воспитанника;  </a:t>
            </a:r>
            <a:endParaRPr lang="ru-RU" sz="88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9250" marR="377190" indent="-6350" algn="just">
              <a:lnSpc>
                <a:spcPct val="112000"/>
              </a:lnSpc>
              <a:spcAft>
                <a:spcPts val="65"/>
              </a:spcAft>
            </a:pPr>
            <a:r>
              <a:rPr lang="ru-RU" sz="1400" b="1" dirty="0">
                <a:solidFill>
                  <a:srgbClr val="002060"/>
                </a:solidFill>
                <a:latin typeface="Segoe UI Symbol" panose="020B0502040204020203" pitchFamily="34" charset="0"/>
                <a:ea typeface="Segoe UI Symbol" panose="020B0502040204020203" pitchFamily="34" charset="0"/>
                <a:cs typeface="Segoe UI Symbol" panose="020B0502040204020203" pitchFamily="34" charset="0"/>
              </a:rPr>
              <a:t>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разработка системы дидактических средств; </a:t>
            </a:r>
            <a:endParaRPr lang="ru-RU" sz="88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20700" marR="377190" indent="-177800" algn="just">
              <a:lnSpc>
                <a:spcPct val="112000"/>
              </a:lnSpc>
              <a:spcAft>
                <a:spcPts val="65"/>
              </a:spcAft>
            </a:pPr>
            <a:r>
              <a:rPr lang="ru-RU" sz="1400" b="1" dirty="0">
                <a:solidFill>
                  <a:srgbClr val="002060"/>
                </a:solidFill>
                <a:latin typeface="Segoe UI Symbol" panose="020B0502040204020203" pitchFamily="34" charset="0"/>
                <a:ea typeface="Segoe UI Symbol" panose="020B0502040204020203" pitchFamily="34" charset="0"/>
                <a:cs typeface="Segoe UI Symbol" panose="020B0502040204020203" pitchFamily="34" charset="0"/>
              </a:rPr>
              <a:t>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работа по мотивации педагогического коллектива и родителей к участию в проекте; </a:t>
            </a:r>
            <a:endParaRPr lang="ru-RU" sz="88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20700" marR="377190" indent="-177800" algn="just">
              <a:lnSpc>
                <a:spcPct val="112000"/>
              </a:lnSpc>
              <a:spcAft>
                <a:spcPts val="185"/>
              </a:spcAft>
            </a:pPr>
            <a:r>
              <a:rPr lang="ru-RU" sz="1400" b="1" dirty="0" smtClean="0">
                <a:solidFill>
                  <a:srgbClr val="002060"/>
                </a:solidFill>
                <a:latin typeface="Segoe UI Symbol" panose="020B0502040204020203" pitchFamily="34" charset="0"/>
                <a:ea typeface="Segoe UI Symbol" panose="020B0502040204020203" pitchFamily="34" charset="0"/>
                <a:cs typeface="Segoe UI Symbol" panose="020B0502040204020203" pitchFamily="34" charset="0"/>
              </a:rPr>
              <a:t></a:t>
            </a: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разработка системы материального и морального поощрения  организаторов и участников проекта; </a:t>
            </a:r>
            <a:endParaRPr lang="ru-RU" sz="88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9250" marR="377190" indent="-6350" algn="just">
              <a:lnSpc>
                <a:spcPct val="112000"/>
              </a:lnSpc>
              <a:spcAft>
                <a:spcPts val="65"/>
              </a:spcAft>
            </a:pPr>
            <a:r>
              <a:rPr lang="ru-RU" sz="1400" b="1" dirty="0">
                <a:solidFill>
                  <a:srgbClr val="002060"/>
                </a:solidFill>
                <a:latin typeface="Segoe UI Symbol" panose="020B0502040204020203" pitchFamily="34" charset="0"/>
                <a:ea typeface="Segoe UI Symbol" panose="020B0502040204020203" pitchFamily="34" charset="0"/>
                <a:cs typeface="Segoe UI Symbol" panose="020B0502040204020203" pitchFamily="34" charset="0"/>
              </a:rPr>
              <a:t>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согласование планов взаимодействия с социальными партнерами в рамках проекта; </a:t>
            </a:r>
            <a:endParaRPr lang="ru-RU" sz="1400" b="1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9250" marR="377190" indent="-6350" algn="just">
              <a:lnSpc>
                <a:spcPct val="112000"/>
              </a:lnSpc>
              <a:spcAft>
                <a:spcPts val="65"/>
              </a:spcAft>
            </a:pPr>
            <a:r>
              <a:rPr lang="ru-RU" sz="1400" b="1" dirty="0" smtClean="0">
                <a:solidFill>
                  <a:srgbClr val="002060"/>
                </a:solidFill>
                <a:latin typeface="Segoe UI Symbol" panose="020B0502040204020203" pitchFamily="34" charset="0"/>
                <a:ea typeface="Segoe UI Symbol" panose="020B0502040204020203" pitchFamily="34" charset="0"/>
                <a:cs typeface="Segoe UI Symbol" panose="020B0502040204020203" pitchFamily="34" charset="0"/>
              </a:rPr>
              <a:t></a:t>
            </a: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создание информационной страницы на сайте Учреждения. </a:t>
            </a:r>
            <a:endParaRPr lang="ru-RU" sz="88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" name="Заголовок 15"/>
          <p:cNvSpPr>
            <a:spLocks noGrp="1"/>
          </p:cNvSpPr>
          <p:nvPr>
            <p:ph type="title"/>
          </p:nvPr>
        </p:nvSpPr>
        <p:spPr>
          <a:xfrm>
            <a:off x="1979712" y="274638"/>
            <a:ext cx="6707088" cy="1143000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Georgia" pitchFamily="18" charset="0"/>
              </a:rPr>
              <a:t>I </a:t>
            </a:r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этап.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87824" y="260648"/>
            <a:ext cx="61561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 </a:t>
            </a:r>
            <a:r>
              <a:rPr lang="ru-RU" sz="3600" b="1" spc="-15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Риски и способы их решения</a:t>
            </a:r>
            <a:endParaRPr lang="ru-RU" sz="3600" spc="-15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88640"/>
            <a:ext cx="2448272" cy="1584176"/>
          </a:xfrm>
          <a:prstGeom prst="rect">
            <a:avLst/>
          </a:prstGeom>
          <a:noFill/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2598377692"/>
              </p:ext>
            </p:extLst>
          </p:nvPr>
        </p:nvGraphicFramePr>
        <p:xfrm>
          <a:off x="0" y="260648"/>
          <a:ext cx="8964488" cy="63633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756583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>
              <a:solidFill>
                <a:schemeClr val="accent6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2314449"/>
            <a:ext cx="8229600" cy="4525963"/>
          </a:xfrm>
        </p:spPr>
        <p:txBody>
          <a:bodyPr/>
          <a:lstStyle/>
          <a:p>
            <a:pPr fontAlgn="t"/>
            <a:endParaRPr lang="ru-RU" b="1" dirty="0" smtClean="0"/>
          </a:p>
          <a:p>
            <a:pPr fontAlgn="t"/>
            <a:endParaRPr lang="ru-RU" b="1" dirty="0" smtClean="0"/>
          </a:p>
          <a:p>
            <a:pPr fontAlgn="t"/>
            <a:endParaRPr lang="ru-RU" b="1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>
              <a:buNone/>
            </a:pP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7A88E6-D3CA-4E40-BD8B-88674C79C2DB}" type="datetime1">
              <a:rPr lang="ru-RU" smtClean="0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65900E-25D2-45D4-B743-E3989D466F1A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sp>
        <p:nvSpPr>
          <p:cNvPr id="9" name="Выноска со стрелкой вниз 8"/>
          <p:cNvSpPr/>
          <p:nvPr/>
        </p:nvSpPr>
        <p:spPr>
          <a:xfrm>
            <a:off x="2915816" y="332656"/>
            <a:ext cx="4208830" cy="676424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Georgia" pitchFamily="18" charset="0"/>
              </a:rPr>
              <a:t>II </a:t>
            </a:r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этап.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9942933"/>
              </p:ext>
            </p:extLst>
          </p:nvPr>
        </p:nvGraphicFramePr>
        <p:xfrm>
          <a:off x="179511" y="1196752"/>
          <a:ext cx="8964489" cy="529135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248473">
                  <a:extLst>
                    <a:ext uri="{9D8B030D-6E8A-4147-A177-3AD203B41FA5}">
                      <a16:colId xmlns:a16="http://schemas.microsoft.com/office/drawing/2014/main" xmlns="" val="1697172703"/>
                    </a:ext>
                  </a:extLst>
                </a:gridCol>
                <a:gridCol w="2826060">
                  <a:extLst>
                    <a:ext uri="{9D8B030D-6E8A-4147-A177-3AD203B41FA5}">
                      <a16:colId xmlns:a16="http://schemas.microsoft.com/office/drawing/2014/main" xmlns="" val="474411917"/>
                    </a:ext>
                  </a:extLst>
                </a:gridCol>
                <a:gridCol w="1889956">
                  <a:extLst>
                    <a:ext uri="{9D8B030D-6E8A-4147-A177-3AD203B41FA5}">
                      <a16:colId xmlns:a16="http://schemas.microsoft.com/office/drawing/2014/main" xmlns="" val="3153138600"/>
                    </a:ext>
                  </a:extLst>
                </a:gridCol>
              </a:tblGrid>
              <a:tr h="53394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Взаимодействие </a:t>
                      </a:r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детьми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Взаимодействие </a:t>
                      </a:r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родителями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Взаимодействие </a:t>
                      </a:r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педагогами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97763845"/>
                  </a:ext>
                </a:extLst>
              </a:tr>
              <a:tr h="3953475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 совместных </a:t>
                      </a:r>
                      <a:r>
                        <a:rPr lang="ru-RU" sz="140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детско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взрослых  макси – мини, кратко - долгосрочных 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проектов  «Информационная  защищенность детей  средствами художественной  литературы»</a:t>
                      </a:r>
                    </a:p>
                    <a:p>
                      <a:pPr marL="0" indent="0" algn="l">
                        <a:buNone/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«По дорогам сказок» (</a:t>
                      </a:r>
                      <a:r>
                        <a:rPr lang="ru-RU" sz="140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сказкотерапия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marL="0" indent="0" algn="l">
                        <a:buNone/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«Робототехника как средство успешной социализации воспитанников»</a:t>
                      </a:r>
                      <a:endParaRPr lang="ru-RU" sz="140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Применение современных педагогических технологий, форм, методов,  приёмов с   использованием ТРИЗ - технологий, технологии моделирования, игр  и игровых упражнений «Перевёртыши», «Наоборот». Работа творческих  мастерских  «Народная игрушка», «Книжка – самоделка», театральной  студии. Проведением  </a:t>
                      </a:r>
                      <a:r>
                        <a:rPr lang="ru-RU" sz="140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Квест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игр, флэш-мобов  «По тропинкам мультфильмов», выставок  книжек – самоделок,  тематических рисунков, игрушек – самоделок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Повышаем педагогическую культуру родителей по вопросам этического, гражданско-патриотического, культурно-эстетического развития детей совместно организуя родительские собрания, дни открытых дверей, консультации, просмотр видеороликов. «Друзья или враги…», «Игры дошкольников», «Компьютер: польза и вред», «Мультфильмы вредные и полезные», «Информационная безопасность дошкольника», «Роль книги в развитии дошкольника», «Какую опасность несёт игрушка»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Организационная поддержка педагогов. Он  направлен   на обучение педагогов критичному и избирательному отношению к информационной продукции предназначенной для детей, через семинары, методические недели, выставки дидактических пособий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79192433"/>
                  </a:ext>
                </a:extLst>
              </a:tr>
              <a:tr h="758760">
                <a:tc gridSpan="3"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«Мы вместе» (организация взаимодействия с родителями воспитанников) </a:t>
                      </a:r>
                    </a:p>
                    <a:p>
                      <a:pPr marL="0" indent="0">
                        <a:buNone/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 «Лучики» (</a:t>
                      </a:r>
                      <a:r>
                        <a:rPr lang="ru-RU" sz="140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психолого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 педагогическая поддержка одарённых детей и их родителей)</a:t>
                      </a:r>
                    </a:p>
                    <a:p>
                      <a:pPr algn="l"/>
                      <a:endParaRPr lang="ru-RU" sz="14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60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just"/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7A88E6-D3CA-4E40-BD8B-88674C79C2DB}" type="datetime1">
              <a:rPr lang="ru-RU" smtClean="0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65900E-25D2-45D4-B743-E3989D466F1A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0072" y="404664"/>
            <a:ext cx="4210450" cy="293361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/>
          <a:srcRect l="3944" r="6113"/>
          <a:stretch/>
        </p:blipFill>
        <p:spPr>
          <a:xfrm>
            <a:off x="395536" y="3429000"/>
            <a:ext cx="3600400" cy="282655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3968" y="3348994"/>
            <a:ext cx="4536504" cy="3509006"/>
          </a:xfrm>
          <a:prstGeom prst="rect">
            <a:avLst/>
          </a:prstGeom>
        </p:spPr>
      </p:pic>
      <p:pic>
        <p:nvPicPr>
          <p:cNvPr id="11" name="Содержимое 5" descr="D:\Desktop\мама\фотографии\фото байкал\IMG_2589.JPG"/>
          <p:cNvPicPr>
            <a:picLocks noGrp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75656" y="764704"/>
            <a:ext cx="3744416" cy="24258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7223926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7A88E6-D3CA-4E40-BD8B-88674C79C2DB}" type="datetime1">
              <a:rPr lang="ru-RU" smtClean="0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65900E-25D2-45D4-B743-E3989D466F1A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pic>
        <p:nvPicPr>
          <p:cNvPr id="6" name="Содержимое 5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64088" y="620688"/>
            <a:ext cx="3292962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3140968"/>
            <a:ext cx="3744416" cy="26981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4" descr="G:\Байкальские чтения\рааб с род\Рисунок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3356992"/>
            <a:ext cx="4760354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C:\Users\марина\Desktop\фото для през Байе чт\IMG_599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696" y="692696"/>
            <a:ext cx="3168352" cy="21732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7A88E6-D3CA-4E40-BD8B-88674C79C2DB}" type="datetime1">
              <a:rPr lang="ru-RU" smtClean="0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65900E-25D2-45D4-B743-E3989D466F1A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pic>
        <p:nvPicPr>
          <p:cNvPr id="6" name="Мама дома, мамы нет, мама вышла в интернет!.mp4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835696" y="1268760"/>
            <a:ext cx="6768752" cy="5076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6243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17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7A88E6-D3CA-4E40-BD8B-88674C79C2DB}" type="datetime1">
              <a:rPr lang="ru-RU" smtClean="0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65900E-25D2-45D4-B743-E3989D466F1A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pic>
        <p:nvPicPr>
          <p:cNvPr id="1026" name="Picture 2" descr="C:\Users\Дмитрий\Desktop\IMG_47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3140968"/>
            <a:ext cx="4248472" cy="3186354"/>
          </a:xfrm>
          <a:prstGeom prst="rect">
            <a:avLst/>
          </a:prstGeom>
          <a:noFill/>
        </p:spPr>
      </p:pic>
      <p:pic>
        <p:nvPicPr>
          <p:cNvPr id="1027" name="Picture 3" descr="C:\Users\Дмитрий\Desktop\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332656"/>
            <a:ext cx="3648404" cy="2736304"/>
          </a:xfrm>
          <a:prstGeom prst="rect">
            <a:avLst/>
          </a:prstGeom>
          <a:noFill/>
        </p:spPr>
      </p:pic>
      <p:pic>
        <p:nvPicPr>
          <p:cNvPr id="10" name="Объект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835696" y="620688"/>
            <a:ext cx="2784309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6012160" y="5661248"/>
            <a:ext cx="2674640" cy="464915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pPr fontAlgn="t"/>
            <a:endParaRPr lang="ru-RU" b="1" dirty="0" smtClean="0"/>
          </a:p>
          <a:p>
            <a:pPr fontAlgn="t"/>
            <a:endParaRPr lang="ru-RU" b="1" dirty="0" smtClean="0"/>
          </a:p>
          <a:p>
            <a:pPr fontAlgn="t"/>
            <a:endParaRPr lang="ru-RU" b="1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7A88E6-D3CA-4E40-BD8B-88674C79C2DB}" type="datetime1">
              <a:rPr lang="ru-RU" smtClean="0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65900E-25D2-45D4-B743-E3989D466F1A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367136" y="1916832"/>
            <a:ext cx="7776864" cy="216024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lvl="0" indent="-457200"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Обобщен опыт работы на различных уровнях</a:t>
            </a:r>
          </a:p>
          <a:p>
            <a:pPr marL="457200" lvl="0" indent="-457200"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 сборник этических бесед с родителями</a:t>
            </a:r>
          </a:p>
          <a:p>
            <a:pPr marL="457200" lvl="0" indent="-457200"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Оформлена методическая разработка дидактических игр о мультфильмах, книгах, игрушках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2267744" y="548680"/>
            <a:ext cx="6120680" cy="1210146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этап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Заключительный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Дмитрий\Desktop\1изображение_viber_2021-03-12_14-06-3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4437112"/>
            <a:ext cx="2960763" cy="1944216"/>
          </a:xfrm>
          <a:prstGeom prst="rect">
            <a:avLst/>
          </a:prstGeom>
          <a:noFill/>
        </p:spPr>
      </p:pic>
      <p:pic>
        <p:nvPicPr>
          <p:cNvPr id="9" name="Рисунок 8" descr="DSCN4995.JPG"/>
          <p:cNvPicPr>
            <a:picLocks noChangeAspect="1"/>
          </p:cNvPicPr>
          <p:nvPr/>
        </p:nvPicPr>
        <p:blipFill>
          <a:blip r:embed="rId3" cstate="print"/>
          <a:srcRect l="7143" b="19378"/>
          <a:stretch>
            <a:fillRect/>
          </a:stretch>
        </p:blipFill>
        <p:spPr>
          <a:xfrm>
            <a:off x="251520" y="4365104"/>
            <a:ext cx="2832196" cy="18445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DSCN499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28184" y="4437112"/>
            <a:ext cx="2651787" cy="1988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779096" cy="1143000"/>
          </a:xfrm>
        </p:spPr>
        <p:txBody>
          <a:bodyPr/>
          <a:lstStyle/>
          <a:p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7A88E6-D3CA-4E40-BD8B-88674C79C2DB}" type="datetime1">
              <a:rPr lang="ru-RU" smtClean="0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65900E-25D2-45D4-B743-E3989D466F1A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614205558"/>
              </p:ext>
            </p:extLst>
          </p:nvPr>
        </p:nvGraphicFramePr>
        <p:xfrm>
          <a:off x="179512" y="332656"/>
          <a:ext cx="8712968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834885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332656"/>
            <a:ext cx="7355160" cy="1143000"/>
          </a:xfrm>
        </p:spPr>
        <p:txBody>
          <a:bodyPr/>
          <a:lstStyle/>
          <a:p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информационной безопасности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7A88E6-D3CA-4E40-BD8B-88674C79C2DB}" type="datetime1">
              <a:rPr lang="ru-RU" smtClean="0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65900E-25D2-45D4-B743-E3989D466F1A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  <p:pic>
        <p:nvPicPr>
          <p:cNvPr id="6" name="Рисунок 5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88640"/>
            <a:ext cx="2448272" cy="1584176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5" y="1268761"/>
            <a:ext cx="8512007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4415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7787208" cy="1138138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Девиз нашего </a:t>
            </a:r>
            <a:r>
              <a:rPr lang="ru-RU" sz="3200" b="1" dirty="0" err="1" smtClean="0">
                <a:solidFill>
                  <a:schemeClr val="accent6">
                    <a:lumMod val="50000"/>
                  </a:schemeClr>
                </a:solidFill>
              </a:rPr>
              <a:t>педагогическо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 – родительского  сообщества 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400" b="1" dirty="0" smtClean="0"/>
              <a:t> </a:t>
            </a:r>
          </a:p>
          <a:p>
            <a:pPr algn="just">
              <a:buNone/>
            </a:pPr>
            <a:r>
              <a:rPr lang="ru-RU" sz="2400" b="1" i="1" dirty="0" smtClean="0">
                <a:solidFill>
                  <a:srgbClr val="002060"/>
                </a:solidFill>
              </a:rPr>
              <a:t>«…Три пути действовать на ребёнка: разумное убеждение, нравственное влияние, эстетическая гармонизация. Наказаниями никакого ребёнка не исправите, зло тем прикроется и только, вы прибавите ему новый порок – лицемерие»</a:t>
            </a:r>
          </a:p>
          <a:p>
            <a:pPr algn="r">
              <a:buNone/>
            </a:pPr>
            <a:r>
              <a:rPr lang="ru-RU" sz="2000" dirty="0" smtClean="0"/>
              <a:t>                    </a:t>
            </a:r>
          </a:p>
          <a:p>
            <a:pPr algn="r">
              <a:buNone/>
            </a:pPr>
            <a:endParaRPr lang="ru-RU" sz="2000" dirty="0" smtClean="0"/>
          </a:p>
          <a:p>
            <a:pPr algn="r">
              <a:buNone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слова из предисловий к книге </a:t>
            </a:r>
          </a:p>
          <a:p>
            <a:pPr algn="r">
              <a:buNone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«Наука до науки. </a:t>
            </a:r>
          </a:p>
          <a:p>
            <a:pPr algn="r">
              <a:buNone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Книжка дедушки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</a:rPr>
              <a:t>Иринея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» (1840г.)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7A88E6-D3CA-4E40-BD8B-88674C79C2DB}" type="datetime1">
              <a:rPr lang="ru-RU" smtClean="0"/>
              <a:pPr>
                <a:defRPr/>
              </a:pPr>
              <a:t>13.03.2021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65900E-25D2-45D4-B743-E3989D466F1A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  <p:pic>
        <p:nvPicPr>
          <p:cNvPr id="1026" name="Picture 2" descr="https://womanadvice.ru/sites/default/files/34/2016-02-29_0132/mainimage200x200/pribautki_dlya_detey.jpg.crop_displa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7" y="4076732"/>
            <a:ext cx="3452821" cy="23045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139136" cy="114300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дошкольное образовательное учреждение</a:t>
            </a:r>
            <a:b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"Детский сад №2 г.Черемхово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Иркутской области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7A88E6-D3CA-4E40-BD8B-88674C79C2DB}" type="datetime1">
              <a:rPr lang="ru-RU" smtClean="0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65900E-25D2-45D4-B743-E3989D466F1A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  <p:sp>
        <p:nvSpPr>
          <p:cNvPr id="12" name="Объект 11"/>
          <p:cNvSpPr>
            <a:spLocks noGrp="1"/>
          </p:cNvSpPr>
          <p:nvPr>
            <p:ph idx="1"/>
          </p:nvPr>
        </p:nvSpPr>
        <p:spPr>
          <a:xfrm>
            <a:off x="4499992" y="3156724"/>
            <a:ext cx="4186808" cy="2969439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620688"/>
            <a:ext cx="7344816" cy="6955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Юридический адрес организации: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665401, г. Черемхово, ул. Шевченко, д. 79</a:t>
            </a:r>
            <a:b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Контакты:</a:t>
            </a:r>
            <a:b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Телефон: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(8-395-46) 5-45-33</a:t>
            </a:r>
          </a:p>
          <a:p>
            <a:pPr algn="ctr"/>
            <a:endParaRPr lang="ru-RU" sz="2800" b="1" spc="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spc="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Сайт: </a:t>
            </a:r>
            <a:r>
              <a:rPr lang="en-US" sz="3200" b="1" spc="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</a:t>
            </a:r>
            <a:r>
              <a:rPr lang="ru-RU" sz="3200" b="1" spc="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3200" b="1" spc="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//sad2.cherobr/</a:t>
            </a:r>
            <a:r>
              <a:rPr lang="en-US" sz="3200" b="1" spc="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</a:t>
            </a:r>
            <a:r>
              <a:rPr lang="en-US" sz="3200" b="1" spc="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3200" b="1" spc="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/>
          </a:p>
        </p:txBody>
      </p:sp>
      <p:pic>
        <p:nvPicPr>
          <p:cNvPr id="8" name="Рисунок 7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2232248" cy="19168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768164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Что такое </a:t>
            </a: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«Информационная безопасность детей»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состояние защищенности, при котором отсутствует риск, связанный с причинением информацией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вреда здоровью детей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физическому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психическому, духовному, нравственному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развитию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7A88E6-D3CA-4E40-BD8B-88674C79C2DB}" type="datetime1">
              <a:rPr lang="ru-RU" smtClean="0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65900E-25D2-45D4-B743-E3989D466F1A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3501008"/>
            <a:ext cx="3682752" cy="2716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90884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Актуальность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детской безопасности в современном информационном пространстве сегодня требуют скоординированного решения на всех уровнях, так как увеличилось  число  юных 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пользователей</a:t>
            </a:r>
            <a:endParaRPr lang="ru-RU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Вступивший в сентябре 2012 года в силу Федеральный закон от 29.12.2010 года № 436 - ФЗ направлен на установление правовых механизмов защиты детей от информации, причиняющей вред их физическому, психическому и духовному 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развитию</a:t>
            </a:r>
            <a:endParaRPr lang="ru-RU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 же должен обеспечить защищенность детей от вредоносной информации, без сомнения отвечу, это, прежде всего, взрослые – родители, педагоги, и только они  объяснят  детям, что хорошо, а что 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плохо</a:t>
            </a:r>
            <a:endParaRPr lang="ru-RU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Часто родители задаются вопросом, откуда в их ребёнке появляется ложь, агрессивность, лень?  </a:t>
            </a:r>
          </a:p>
          <a:p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ответ как вы увидели из ролика, очевиден, родители сами много времени проводят в сети 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</a:t>
            </a:r>
            <a:endParaRPr lang="ru-RU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7A88E6-D3CA-4E40-BD8B-88674C79C2DB}" type="datetime1">
              <a:rPr lang="ru-RU" smtClean="0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65900E-25D2-45D4-B743-E3989D466F1A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pic>
        <p:nvPicPr>
          <p:cNvPr id="6" name="Picture 5" descr="http://russian-chinese.com/wp-content/uploads/2016/04/voprosy_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336" y="260648"/>
            <a:ext cx="1547664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513105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578997366"/>
              </p:ext>
            </p:extLst>
          </p:nvPr>
        </p:nvGraphicFramePr>
        <p:xfrm>
          <a:off x="575048" y="260648"/>
          <a:ext cx="8568952" cy="63367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DDBA572-343F-4BEF-8739-35464972B543}" type="datetime1">
              <a:rPr lang="ru-RU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0AF9ED-4767-4C76-982F-F480BD03EA87}" type="slidenum">
              <a:rPr lang="ru-RU"/>
              <a:pPr>
                <a:defRPr/>
              </a:pPr>
              <a:t>5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2345708" y="2986720"/>
            <a:ext cx="546085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АТУАЛЬНОСТЬ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300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283152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3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7A88E6-D3CA-4E40-BD8B-88674C79C2DB}" type="datetime1">
              <a:rPr lang="ru-RU" smtClean="0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65900E-25D2-45D4-B743-E3989D466F1A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88640"/>
            <a:ext cx="2448272" cy="1584176"/>
          </a:xfrm>
          <a:prstGeom prst="rect">
            <a:avLst/>
          </a:prstGeom>
          <a:noFill/>
        </p:spPr>
      </p:pic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4572000" y="1556792"/>
            <a:ext cx="4114800" cy="4569371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</a:t>
            </a: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ОГАОУ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ДПО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ИРО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16.10.2015г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№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73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«О региональном тематическом инновационном комплексе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 algn="ctr">
              <a:buNone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2" descr="C:\Users\детский сад 3\Desktop\1.jpg"/>
          <p:cNvPicPr>
            <a:picLocks noChangeAspect="1" noChangeArrowheads="1"/>
          </p:cNvPicPr>
          <p:nvPr/>
        </p:nvPicPr>
        <p:blipFill>
          <a:blip r:embed="rId4" cstate="print"/>
          <a:srcRect t="1520" r="31910" b="31679"/>
          <a:stretch>
            <a:fillRect/>
          </a:stretch>
        </p:blipFill>
        <p:spPr bwMode="auto">
          <a:xfrm>
            <a:off x="899592" y="1247221"/>
            <a:ext cx="3766744" cy="510912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8448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6707088" cy="1143000"/>
          </a:xfrm>
        </p:spPr>
        <p:txBody>
          <a:bodyPr/>
          <a:lstStyle/>
          <a:p>
            <a:r>
              <a:rPr lang="ru-RU" alt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Нормативные документы</a:t>
            </a:r>
            <a:endParaRPr lang="ru-RU" altLang="ru-RU" sz="3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Президента РФ от 1 июня 2012 г.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761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«О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Национальной стратегии действий в интересах детей на 2012 - 2017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годы» </a:t>
            </a:r>
          </a:p>
          <a:p>
            <a:pPr marL="0" indent="0">
              <a:buNone/>
            </a:pP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29.12.2010 г. 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436-ФЗ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 защите детей от информации, причиняющей вред их здоровью и развитию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>
              <a:buNone/>
            </a:pP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29.12.2013г. 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273-ФЗ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 образовании в Российской Федерации»  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2400" dirty="0" smtClean="0">
              <a:solidFill>
                <a:srgbClr val="C00000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DDBA572-343F-4BEF-8739-35464972B543}" type="datetime1">
              <a:rPr lang="ru-RU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0AF9ED-4767-4C76-982F-F480BD03EA87}" type="slidenum">
              <a:rPr lang="ru-RU"/>
              <a:pPr>
                <a:defRPr/>
              </a:pPr>
              <a:t>7</a:t>
            </a:fld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88640"/>
            <a:ext cx="2448272" cy="1584176"/>
          </a:xfrm>
          <a:prstGeom prst="rect">
            <a:avLst/>
          </a:prstGeom>
          <a:noFill/>
        </p:spPr>
      </p:pic>
      <p:pic>
        <p:nvPicPr>
          <p:cNvPr id="8" name="Рисунок 7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8128" y="341040"/>
            <a:ext cx="2448272" cy="1584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0"/>
            <a:ext cx="7524328" cy="1944216"/>
          </a:xfrm>
        </p:spPr>
        <p:txBody>
          <a:bodyPr/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</a:t>
            </a:r>
            <a:b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«ИНФОРМАЦИОННАЯ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БЕЗОПАСНОСТЬ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УСЛОВИЕ УСПЕШНОЙ СОЦИАЛИЗАЦИИ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ДОШКОЛЬНОГО ВОЗРАСТА»</a:t>
            </a:r>
            <a:r>
              <a:rPr lang="ru-RU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7A88E6-D3CA-4E40-BD8B-88674C79C2DB}" type="datetime1">
              <a:rPr lang="ru-RU" smtClean="0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65900E-25D2-45D4-B743-E3989D466F1A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88640"/>
            <a:ext cx="2448272" cy="1584176"/>
          </a:xfrm>
          <a:prstGeom prst="rect">
            <a:avLst/>
          </a:prstGeom>
          <a:noFill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1032" y="2348880"/>
            <a:ext cx="8712968" cy="1147041"/>
          </a:xfr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оздание в среде Учреждения конструктивно-информационной модели, обеспечивающей позитивную социализацию ребенка и его информационную безопасность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12160" y="4437112"/>
            <a:ext cx="2915816" cy="19448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4365104"/>
            <a:ext cx="2736304" cy="193857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63888" y="4149080"/>
            <a:ext cx="2304256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84046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070340465"/>
              </p:ext>
            </p:extLst>
          </p:nvPr>
        </p:nvGraphicFramePr>
        <p:xfrm>
          <a:off x="0" y="0"/>
          <a:ext cx="9036496" cy="6727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23528" y="548680"/>
            <a:ext cx="864096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</a:t>
            </a:r>
          </a:p>
          <a:p>
            <a:pPr algn="ctr"/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</a:p>
          <a:p>
            <a:pPr algn="ctr"/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</a:p>
          <a:p>
            <a:pPr algn="ctr"/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</a:p>
          <a:p>
            <a:pPr algn="ctr"/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</a:t>
            </a:r>
          </a:p>
          <a:p>
            <a:pPr algn="ctr"/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</a:t>
            </a:r>
          </a:p>
        </p:txBody>
      </p:sp>
    </p:spTree>
    <p:extLst>
      <p:ext uri="{BB962C8B-B14F-4D97-AF65-F5344CB8AC3E}">
        <p14:creationId xmlns:p14="http://schemas.microsoft.com/office/powerpoint/2010/main" xmlns="" val="287548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итература 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Литература 3</Template>
  <TotalTime>965</TotalTime>
  <Words>1149</Words>
  <Application>Microsoft Office PowerPoint</Application>
  <PresentationFormat>Экран (4:3)</PresentationFormat>
  <Paragraphs>213</Paragraphs>
  <Slides>25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Литература 3</vt:lpstr>
      <vt:lpstr>Муниципальное дошкольное образовательное учреждение  «Детский сад № 2 г. Черемхово» Иркутской области</vt:lpstr>
      <vt:lpstr>Слайд 2</vt:lpstr>
      <vt:lpstr>Что такое «Информационная безопасность детей» </vt:lpstr>
      <vt:lpstr>Актуальность</vt:lpstr>
      <vt:lpstr>Слайд 5</vt:lpstr>
      <vt:lpstr>  </vt:lpstr>
      <vt:lpstr>Нормативные документы</vt:lpstr>
      <vt:lpstr>  Цель проекта  «ИНФОРМАЦИОННАЯ БЕЗОПАСНОСТЬ  КАК УСЛОВИЕ УСПЕШНОЙ СОЦИАЛИЗАЦИИ  ДЕТЕЙ ДОШКОЛЬНОГО ВОЗРАСТА» </vt:lpstr>
      <vt:lpstr>Слайд 9</vt:lpstr>
      <vt:lpstr> Участники  проекта </vt:lpstr>
      <vt:lpstr>Новизна  </vt:lpstr>
      <vt:lpstr>Ресурсы   </vt:lpstr>
      <vt:lpstr>Планируемые результаты  </vt:lpstr>
      <vt:lpstr>Этапы проекта</vt:lpstr>
      <vt:lpstr>I этап. Подготовительный</vt:lpstr>
      <vt:lpstr>Слайд 16</vt:lpstr>
      <vt:lpstr> </vt:lpstr>
      <vt:lpstr>Слайд 18</vt:lpstr>
      <vt:lpstr>Слайд 19</vt:lpstr>
      <vt:lpstr>Слайд 20</vt:lpstr>
      <vt:lpstr>III этап. Заключительный </vt:lpstr>
      <vt:lpstr>Слайд 22</vt:lpstr>
      <vt:lpstr>Модель информационной безопасности</vt:lpstr>
      <vt:lpstr> Девиз нашего педагогическо – родительского  сообщества </vt:lpstr>
      <vt:lpstr> Муниципальное дошкольное образовательное учреждение  "Детский сад №2 г.Черемхово»  Иркутской области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dc:description>http://aida.ucoz.ru</dc:description>
  <cp:lastModifiedBy>Дмитрий</cp:lastModifiedBy>
  <cp:revision>96</cp:revision>
  <cp:lastPrinted>2021-03-11T08:47:25Z</cp:lastPrinted>
  <dcterms:created xsi:type="dcterms:W3CDTF">2016-03-28T02:02:15Z</dcterms:created>
  <dcterms:modified xsi:type="dcterms:W3CDTF">2021-03-13T11:15:48Z</dcterms:modified>
  <cp:category>шаблоны к Powerpoint</cp:category>
</cp:coreProperties>
</file>