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3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34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6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3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26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86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071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611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84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66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13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18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D6B04-1344-424A-9A16-5D9AC4E0E4FE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443DB-F152-4C6B-AE7C-1442FFA04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6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r>
              <a:rPr lang="ru-RU" sz="1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1941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Начало Великой Отечественной войны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22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cdn12.img.sputnik.by/images/102863/41/10286341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6" y="0"/>
            <a:ext cx="9242303" cy="689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63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Потери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164349"/>
              </p:ext>
            </p:extLst>
          </p:nvPr>
        </p:nvGraphicFramePr>
        <p:xfrm>
          <a:off x="179512" y="1600200"/>
          <a:ext cx="8964488" cy="4205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2244"/>
                <a:gridCol w="4482244"/>
              </a:tblGrid>
              <a:tr h="420506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Германия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Общее число погибших и умерших 5 850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в том числе гражданских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лиц </a:t>
                      </a: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2 030</a:t>
                      </a:r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СССР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Общее число погибших и умерших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43 448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в том числе гражданских лиц </a:t>
                      </a: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16 900</a:t>
                      </a:r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88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bs.twimg.com/media/ELT2sWjX0AU9qe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31629"/>
            <a:ext cx="9077325" cy="682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3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План гитлеровцев завершить войну до наступления зимы был сорван.</a:t>
            </a:r>
            <a:b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ноября под Тихвинском наши войска перешли в наступление и 26 ноября овладели городом, очистив железнодорожную магистраль на Ленинград. В те же дни началось контрнаступление наших войск под Ростовом – на – Дону. Обезвредив противника, советские войска 5 декабря 1941 года перешли под Москвой в стратегическое контрнаступление, кардинально изменившее обстановку на фронте и оказавшее большое влияние на военно – политическое положение в мире в целом.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38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712061/pub_5de885bba3f6e4e9ce9ab824_5de885c2e4f39f00b2d662a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05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9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arvodhos.ru/assets/galleries/1044/original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" y="0"/>
            <a:ext cx="9133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75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тенд к 75 летию пободы\Новая папка\stend-pobeda-1945-g-velikaya-otechestvennaya-voy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6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План «</a:t>
            </a:r>
            <a:r>
              <a:rPr lang="ru-RU" sz="27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барбароса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 предусматривал</a:t>
            </a: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b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Нанесение мощных ударов (Москва, Ленинград, Донецкий угольный бассейн)</a:t>
            </a:r>
            <a:b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целью уничтожения главных сил красной армии;</a:t>
            </a:r>
            <a:b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продвижение в глубь страны и выход на линию</a:t>
            </a:r>
            <a:b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Архангельск- Куйбышев – Астрахань</a:t>
            </a:r>
            <a:b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Основная цель гитлеровцев - </a:t>
            </a: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расчленение и ликвидация Советского союза.</a:t>
            </a:r>
            <a:b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4 часа утра 22 июня 1941 года Фашистская Германия и ее союзники напали на СССР.</a:t>
            </a:r>
            <a:br>
              <a:rPr lang="ru-R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Началась Великая Отечественная война 1941 – 1945 гг.</a:t>
            </a:r>
            <a:b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4715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n1.nevsedoma.com.ua/images/2007/112/1418_6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2109182/14916101-135e-4c70-9b42-a995279dade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81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Соотношение сторон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044940"/>
              </p:ext>
            </p:extLst>
          </p:nvPr>
        </p:nvGraphicFramePr>
        <p:xfrm>
          <a:off x="179512" y="1600200"/>
          <a:ext cx="8964488" cy="4205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2244"/>
                <a:gridCol w="4482244"/>
              </a:tblGrid>
              <a:tr h="420506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Германия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Дивизии расчетные   186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Личный состав  4 329 500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Орудия и миномёты 42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601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Танки и штурмовые орудия 4 364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Самолеты 4 795</a:t>
                      </a:r>
                      <a:endParaRPr lang="ru-RU" sz="21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СССР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Дивизии расчетные 190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Личный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состав  3 262 851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Орудия и минометы  59 787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Танки и штурмовые орудия 15 687</a:t>
                      </a: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Самолеты  10 743</a:t>
                      </a:r>
                      <a:endParaRPr lang="ru-RU" sz="21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973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F:\%D1%81%D1%82%D0%B5%D0%BD%D0%B4 %D0%BA 75 %D0%BB%D0%B5%D1%82%D0%B8%D1%8E %D0%BF%D0%BE%D0%B1%D0%BE%D0%B4%D1%8B\%D0%9D%D0%BE%D0%B2%D0%B0%D1%8F %D0%BF%D0%B0%D0%BF%D0%BA%D0%B0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F:\%D1%81%D1%82%D0%B5%D0%BD%D0%B4 %D0%BA 75 %D0%BB%D0%B5%D1%82%D0%B8%D1%8E %D0%BF%D0%BE%D0%B1%D0%BE%D0%B4%D1%8B\%D0%9D%D0%BE%D0%B2%D0%B0%D1%8F %D0%BF%D0%B0%D0%BF%D0%BA%D0%B0\scale_1200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4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Немецко- фашистские войска в короткие сроки продвинулись 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северо- западном направлении на 400-500 км., 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западном на – 450-600 км., 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юго- западном на 300-350 км.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Стойкая оборона Ленинграда , 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Киева (20 июля – 27 сентября),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Одессы (5 августа – 16 сентября), Севастополя,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Смоленское сражение (10 июля -10 сентября)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способствовали срыву гитлеровского плана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сентябре враг был остановлен у стен Ленинграда, в ноябре  - у Ростова – на – Дону,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начале декабря – под  Москвой.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92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versiya.info/uploads/posts/2018-03/1520404681_c680849eb79c4802372f808ded93134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1" y="0"/>
            <a:ext cx="91003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65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6429285</TotalTime>
  <Words>103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1941  Начало Великой Отечественной войны</vt:lpstr>
      <vt:lpstr>Презентация PowerPoint</vt:lpstr>
      <vt:lpstr>План «барбароса» предусматривал: Нанесение мощных ударов (Москва, Ленинград, Донецкий угольный бассейн) с целью уничтожения главных сил красной армии;  продвижение в глубь страны и выход на линию Архангельск- Куйбышев – Астрахань  Основная цель гитлеровцев - расчленение и ликвидация Советского союза.  В 4 часа утра 22 июня 1941 года Фашистская Германия и ее союзники напали на СССР.  Началась Великая Отечественная война 1941 – 1945 гг.   </vt:lpstr>
      <vt:lpstr>Презентация PowerPoint</vt:lpstr>
      <vt:lpstr>Презентация PowerPoint</vt:lpstr>
      <vt:lpstr>Соотношение сторон</vt:lpstr>
      <vt:lpstr>Презентация PowerPoint</vt:lpstr>
      <vt:lpstr>Немецко- фашистские войска в короткие сроки продвинулись  в северо- западном направлении на 400-500 км.,  в западном на – 450-600 км.,  в юго- западном на 300-350 км.  Стойкая оборона Ленинграда ,  Киева (20 июля – 27 сентября), Одессы (5 августа – 16 сентября), Севастополя, Смоленское сражение (10 июля -10 сентября) способствовали срыву гитлеровского плана  В сентябре враг был остановлен у стен Ленинграда, в ноябре  - у Ростова – на – Дону,  в начале декабря – под  Москвой.  </vt:lpstr>
      <vt:lpstr>Презентация PowerPoint</vt:lpstr>
      <vt:lpstr>Презентация PowerPoint</vt:lpstr>
      <vt:lpstr>Потери</vt:lpstr>
      <vt:lpstr>Презентация PowerPoint</vt:lpstr>
      <vt:lpstr>План гитлеровцев завершить войну до наступления зимы был сорван.  19 ноября под Тихвинском наши войска перешли в наступление и 26 ноября овладели городом, очистив железнодорожную магистраль на Ленинград. В те же дни началось контрнаступление наших войск под Ростовом – на – Дону. Обезвредив противника, советские войска 5 декабря 1941 года перешли под Москвой в стратегическое контрнаступление, кардинально изменившее обстановку на фронте и оказавшее большое влияние на военно – политическое положение в мире в целом.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ZavHoz</dc:creator>
  <cp:lastModifiedBy>Пользователь Windows</cp:lastModifiedBy>
  <cp:revision>11</cp:revision>
  <dcterms:created xsi:type="dcterms:W3CDTF">2020-03-21T05:02:43Z</dcterms:created>
  <dcterms:modified xsi:type="dcterms:W3CDTF">2020-03-22T13:01:08Z</dcterms:modified>
</cp:coreProperties>
</file>