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120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388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slides/slide221.xml" ContentType="application/vnd.openxmlformats-officedocument.presentationml.slide+xml"/>
  <Override PartName="/ppt/slides/slide319.xml" ContentType="application/vnd.openxmlformats-officedocument.presentationml.slide+xml"/>
  <Override PartName="/ppt/slides/slide366.xml" ContentType="application/vnd.openxmlformats-officedocument.presentationml.slide+xml"/>
  <Override PartName="/ppt/slides/slide158.xml" ContentType="application/vnd.openxmlformats-officedocument.presentationml.slide+xml"/>
  <Override PartName="/ppt/slides/slide344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333.xml" ContentType="application/vnd.openxmlformats-officedocument.presentationml.slide+xml"/>
  <Override PartName="/ppt/slides/slide380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32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00.xml" ContentType="application/vnd.openxmlformats-officedocument.presentationml.slide+xml"/>
  <Override PartName="/ppt/slides/slide31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ppt/slides/slide349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327.xml" ContentType="application/vnd.openxmlformats-officedocument.presentationml.slide+xml"/>
  <Override PartName="/ppt/slides/slide338.xml" ContentType="application/vnd.openxmlformats-officedocument.presentationml.slide+xml"/>
  <Override PartName="/ppt/slides/slide374.xml" ContentType="application/vnd.openxmlformats-officedocument.presentationml.slide+xml"/>
  <Override PartName="/ppt/slides/slide385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316.xml" ContentType="application/vnd.openxmlformats-officedocument.presentationml.slide+xml"/>
  <Override PartName="/ppt/slides/slide36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352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30.xml" ContentType="application/vnd.openxmlformats-officedocument.presentationml.slide+xml"/>
  <Override PartName="/ppt/slides/slide341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Override PartName="/ppt/slides/slide379.xml" ContentType="application/vnd.openxmlformats-officedocument.presentationml.slide+xml"/>
  <Default Extension="wmf" ContentType="image/x-wmf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57.xml" ContentType="application/vnd.openxmlformats-officedocument.presentationml.slide+xml"/>
  <Override PartName="/ppt/slides/slide368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346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335.xml" ContentType="application/vnd.openxmlformats-officedocument.presentationml.slide+xml"/>
  <Override PartName="/ppt/slides/slide382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324.xml" ContentType="application/vnd.openxmlformats-officedocument.presentationml.slide+xml"/>
  <Override PartName="/ppt/slides/slide371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313.xml" ContentType="application/vnd.openxmlformats-officedocument.presentationml.slide+xml"/>
  <Override PartName="/ppt/slides/slide360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239.xml" ContentType="application/vnd.openxmlformats-officedocument.presentationml.slide+xml"/>
  <Override PartName="/ppt/slides/slide2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53.xml" ContentType="application/vnd.openxmlformats-officedocument.presentationml.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s/slide242.xml" ContentType="application/vnd.openxmlformats-officedocument.presentationml.slide+xml"/>
  <Override PartName="/ppt/slides/slide329.xml" ContentType="application/vnd.openxmlformats-officedocument.presentationml.slide+xml"/>
  <Override PartName="/ppt/slides/slide376.xml" ContentType="application/vnd.openxmlformats-officedocument.presentationml.slide+xml"/>
  <Override PartName="/ppt/slides/slide387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231.xml" ContentType="application/vnd.openxmlformats-officedocument.presentationml.slide+xml"/>
  <Override PartName="/ppt/slides/slide318.xml" ContentType="application/vnd.openxmlformats-officedocument.presentationml.slide+xml"/>
  <Override PartName="/ppt/slides/slide365.xml" ContentType="application/vnd.openxmlformats-officedocument.presentationml.slide+xml"/>
  <Override PartName="/ppt/slides/slide157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354.xml" ContentType="application/vnd.openxmlformats-officedocument.presentationml.slide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slides/slide193.xml" ContentType="application/vnd.openxmlformats-officedocument.presentationml.slide+xml"/>
  <Override PartName="/ppt/slides/slide332.xml" ContentType="application/vnd.openxmlformats-officedocument.presentationml.slide+xml"/>
  <Override PartName="/ppt/slides/slide343.xml" ContentType="application/vnd.openxmlformats-officedocument.presentationml.slide+xml"/>
  <Override PartName="/ppt/slides/slide87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32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Override PartName="/ppt/slides/slide348.xml" ContentType="application/vnd.openxmlformats-officedocument.presentationml.slide+xml"/>
  <Override PartName="/ppt/slides/slide359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337.xml" ContentType="application/vnd.openxmlformats-officedocument.presentationml.slide+xml"/>
  <Override PartName="/ppt/slides/slide384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326.xml" ContentType="application/vnd.openxmlformats-officedocument.presentationml.slide+xml"/>
  <Override PartName="/ppt/slides/slide373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315.xml" ContentType="application/vnd.openxmlformats-officedocument.presentationml.slide+xml"/>
  <Override PartName="/ppt/slides/slide351.xml" ContentType="application/vnd.openxmlformats-officedocument.presentationml.slide+xml"/>
  <Override PartName="/ppt/slides/slide362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slides/slide34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37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367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356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s/slide345.xml" ContentType="application/vnd.openxmlformats-officedocument.presentationml.slide+xml"/>
  <Default Extension="gif" ContentType="image/gif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323.xml" ContentType="application/vnd.openxmlformats-officedocument.presentationml.slide+xml"/>
  <Override PartName="/ppt/slides/slide334.xml" ContentType="application/vnd.openxmlformats-officedocument.presentationml.slide+xml"/>
  <Override PartName="/ppt/slides/slide370.xml" ContentType="application/vnd.openxmlformats-officedocument.presentationml.slide+xml"/>
  <Override PartName="/ppt/slides/slide381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s/slide31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339.xml" ContentType="application/vnd.openxmlformats-officedocument.presentationml.slide+xml"/>
  <Override PartName="/ppt/slides/slide386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328.xml" ContentType="application/vnd.openxmlformats-officedocument.presentationml.slide+xml"/>
  <Override PartName="/ppt/slides/slide375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317.xml" ContentType="application/vnd.openxmlformats-officedocument.presentationml.slide+xml"/>
  <Override PartName="/ppt/slides/slide353.xml" ContentType="application/vnd.openxmlformats-officedocument.presentationml.slide+xml"/>
  <Override PartName="/ppt/slides/slide364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34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331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32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246.xml" ContentType="application/vnd.openxmlformats-officedocument.presentationml.slide+xml"/>
  <Override PartName="/ppt/slides/slide293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53.xml" ContentType="application/vnd.openxmlformats-officedocument.presentationml.slide+xml"/>
  <Override PartName="/ppt/slides/slide235.xml" ContentType="application/vnd.openxmlformats-officedocument.presentationml.slide+xml"/>
  <Override PartName="/ppt/slides/slide282.xml" ContentType="application/vnd.openxmlformats-officedocument.presentationml.slide+xml"/>
  <Override PartName="/ppt/slides/slide369.xml" ContentType="application/vnd.openxmlformats-officedocument.presentationml.slide+xml"/>
  <Default Extension="jpeg" ContentType="image/jpeg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s/slide358.xml" ContentType="application/vnd.openxmlformats-officedocument.presentationml.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347.xml" ContentType="application/vnd.openxmlformats-officedocument.presentationml.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slides/slide325.xml" ContentType="application/vnd.openxmlformats-officedocument.presentationml.slide+xml"/>
  <Override PartName="/ppt/slides/slide336.xml" ContentType="application/vnd.openxmlformats-officedocument.presentationml.slide+xml"/>
  <Override PartName="/ppt/slides/slide372.xml" ContentType="application/vnd.openxmlformats-officedocument.presentationml.slide+xml"/>
  <Override PartName="/ppt/slides/slide383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314.xml" ContentType="application/vnd.openxmlformats-officedocument.presentationml.slide+xml"/>
  <Override PartName="/ppt/slides/slide361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slides/slide153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350.xml" ContentType="application/vnd.openxmlformats-officedocument.presentationml.slide+xml"/>
  <Override PartName="/ppt/slides/slide58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31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377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308.xml" ContentType="application/vnd.openxmlformats-officedocument.presentationml.slide+xml"/>
  <Override PartName="/ppt/slides/slide355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</p:sldMasterIdLst>
  <p:notesMasterIdLst>
    <p:notesMasterId r:id="rId390"/>
  </p:notesMasterIdLst>
  <p:sldIdLst>
    <p:sldId id="256" r:id="rId2"/>
    <p:sldId id="292" r:id="rId3"/>
    <p:sldId id="661" r:id="rId4"/>
    <p:sldId id="662" r:id="rId5"/>
    <p:sldId id="663" r:id="rId6"/>
    <p:sldId id="641" r:id="rId7"/>
    <p:sldId id="642" r:id="rId8"/>
    <p:sldId id="617" r:id="rId9"/>
    <p:sldId id="618" r:id="rId10"/>
    <p:sldId id="619" r:id="rId11"/>
    <p:sldId id="620" r:id="rId12"/>
    <p:sldId id="621" r:id="rId13"/>
    <p:sldId id="622" r:id="rId14"/>
    <p:sldId id="623" r:id="rId15"/>
    <p:sldId id="624" r:id="rId16"/>
    <p:sldId id="625" r:id="rId17"/>
    <p:sldId id="626" r:id="rId18"/>
    <p:sldId id="627" r:id="rId19"/>
    <p:sldId id="628" r:id="rId20"/>
    <p:sldId id="629" r:id="rId21"/>
    <p:sldId id="630" r:id="rId22"/>
    <p:sldId id="631" r:id="rId23"/>
    <p:sldId id="632" r:id="rId24"/>
    <p:sldId id="633" r:id="rId25"/>
    <p:sldId id="634" r:id="rId26"/>
    <p:sldId id="635" r:id="rId27"/>
    <p:sldId id="636" r:id="rId28"/>
    <p:sldId id="637" r:id="rId29"/>
    <p:sldId id="638" r:id="rId30"/>
    <p:sldId id="639" r:id="rId31"/>
    <p:sldId id="640" r:id="rId32"/>
    <p:sldId id="607" r:id="rId33"/>
    <p:sldId id="608" r:id="rId34"/>
    <p:sldId id="609" r:id="rId35"/>
    <p:sldId id="610" r:id="rId36"/>
    <p:sldId id="611" r:id="rId37"/>
    <p:sldId id="612" r:id="rId38"/>
    <p:sldId id="613" r:id="rId39"/>
    <p:sldId id="614" r:id="rId40"/>
    <p:sldId id="615" r:id="rId41"/>
    <p:sldId id="616" r:id="rId42"/>
    <p:sldId id="498" r:id="rId43"/>
    <p:sldId id="505" r:id="rId44"/>
    <p:sldId id="508" r:id="rId45"/>
    <p:sldId id="578" r:id="rId46"/>
    <p:sldId id="600" r:id="rId47"/>
    <p:sldId id="499" r:id="rId48"/>
    <p:sldId id="537" r:id="rId49"/>
    <p:sldId id="500" r:id="rId50"/>
    <p:sldId id="501" r:id="rId51"/>
    <p:sldId id="502" r:id="rId52"/>
    <p:sldId id="503" r:id="rId53"/>
    <p:sldId id="504" r:id="rId54"/>
    <p:sldId id="506" r:id="rId55"/>
    <p:sldId id="507" r:id="rId56"/>
    <p:sldId id="509" r:id="rId57"/>
    <p:sldId id="510" r:id="rId58"/>
    <p:sldId id="511" r:id="rId59"/>
    <p:sldId id="512" r:id="rId60"/>
    <p:sldId id="513" r:id="rId61"/>
    <p:sldId id="514" r:id="rId62"/>
    <p:sldId id="515" r:id="rId63"/>
    <p:sldId id="516" r:id="rId64"/>
    <p:sldId id="517" r:id="rId65"/>
    <p:sldId id="518" r:id="rId66"/>
    <p:sldId id="520" r:id="rId67"/>
    <p:sldId id="521" r:id="rId68"/>
    <p:sldId id="522" r:id="rId69"/>
    <p:sldId id="523" r:id="rId70"/>
    <p:sldId id="524" r:id="rId71"/>
    <p:sldId id="525" r:id="rId72"/>
    <p:sldId id="526" r:id="rId73"/>
    <p:sldId id="527" r:id="rId74"/>
    <p:sldId id="528" r:id="rId75"/>
    <p:sldId id="529" r:id="rId76"/>
    <p:sldId id="530" r:id="rId77"/>
    <p:sldId id="531" r:id="rId78"/>
    <p:sldId id="532" r:id="rId79"/>
    <p:sldId id="533" r:id="rId80"/>
    <p:sldId id="534" r:id="rId81"/>
    <p:sldId id="535" r:id="rId82"/>
    <p:sldId id="536" r:id="rId83"/>
    <p:sldId id="538" r:id="rId84"/>
    <p:sldId id="539" r:id="rId85"/>
    <p:sldId id="540" r:id="rId86"/>
    <p:sldId id="541" r:id="rId87"/>
    <p:sldId id="542" r:id="rId88"/>
    <p:sldId id="543" r:id="rId89"/>
    <p:sldId id="544" r:id="rId90"/>
    <p:sldId id="545" r:id="rId91"/>
    <p:sldId id="546" r:id="rId92"/>
    <p:sldId id="547" r:id="rId93"/>
    <p:sldId id="548" r:id="rId94"/>
    <p:sldId id="549" r:id="rId95"/>
    <p:sldId id="550" r:id="rId96"/>
    <p:sldId id="551" r:id="rId97"/>
    <p:sldId id="552" r:id="rId98"/>
    <p:sldId id="553" r:id="rId99"/>
    <p:sldId id="554" r:id="rId100"/>
    <p:sldId id="555" r:id="rId101"/>
    <p:sldId id="556" r:id="rId102"/>
    <p:sldId id="557" r:id="rId103"/>
    <p:sldId id="558" r:id="rId104"/>
    <p:sldId id="559" r:id="rId105"/>
    <p:sldId id="560" r:id="rId106"/>
    <p:sldId id="561" r:id="rId107"/>
    <p:sldId id="562" r:id="rId108"/>
    <p:sldId id="563" r:id="rId109"/>
    <p:sldId id="564" r:id="rId110"/>
    <p:sldId id="565" r:id="rId111"/>
    <p:sldId id="566" r:id="rId112"/>
    <p:sldId id="567" r:id="rId113"/>
    <p:sldId id="568" r:id="rId114"/>
    <p:sldId id="569" r:id="rId115"/>
    <p:sldId id="570" r:id="rId116"/>
    <p:sldId id="571" r:id="rId117"/>
    <p:sldId id="572" r:id="rId118"/>
    <p:sldId id="573" r:id="rId119"/>
    <p:sldId id="574" r:id="rId120"/>
    <p:sldId id="575" r:id="rId121"/>
    <p:sldId id="576" r:id="rId122"/>
    <p:sldId id="577" r:id="rId123"/>
    <p:sldId id="579" r:id="rId124"/>
    <p:sldId id="580" r:id="rId125"/>
    <p:sldId id="581" r:id="rId126"/>
    <p:sldId id="582" r:id="rId127"/>
    <p:sldId id="583" r:id="rId128"/>
    <p:sldId id="584" r:id="rId129"/>
    <p:sldId id="585" r:id="rId130"/>
    <p:sldId id="586" r:id="rId131"/>
    <p:sldId id="587" r:id="rId132"/>
    <p:sldId id="588" r:id="rId133"/>
    <p:sldId id="589" r:id="rId134"/>
    <p:sldId id="590" r:id="rId135"/>
    <p:sldId id="591" r:id="rId136"/>
    <p:sldId id="592" r:id="rId137"/>
    <p:sldId id="593" r:id="rId138"/>
    <p:sldId id="594" r:id="rId139"/>
    <p:sldId id="595" r:id="rId140"/>
    <p:sldId id="596" r:id="rId141"/>
    <p:sldId id="597" r:id="rId142"/>
    <p:sldId id="598" r:id="rId143"/>
    <p:sldId id="599" r:id="rId144"/>
    <p:sldId id="601" r:id="rId145"/>
    <p:sldId id="602" r:id="rId146"/>
    <p:sldId id="603" r:id="rId147"/>
    <p:sldId id="604" r:id="rId148"/>
    <p:sldId id="605" r:id="rId149"/>
    <p:sldId id="606" r:id="rId150"/>
    <p:sldId id="468" r:id="rId151"/>
    <p:sldId id="469" r:id="rId152"/>
    <p:sldId id="470" r:id="rId153"/>
    <p:sldId id="471" r:id="rId154"/>
    <p:sldId id="472" r:id="rId155"/>
    <p:sldId id="473" r:id="rId156"/>
    <p:sldId id="474" r:id="rId157"/>
    <p:sldId id="475" r:id="rId158"/>
    <p:sldId id="476" r:id="rId159"/>
    <p:sldId id="477" r:id="rId160"/>
    <p:sldId id="478" r:id="rId161"/>
    <p:sldId id="479" r:id="rId162"/>
    <p:sldId id="480" r:id="rId163"/>
    <p:sldId id="481" r:id="rId164"/>
    <p:sldId id="482" r:id="rId165"/>
    <p:sldId id="483" r:id="rId166"/>
    <p:sldId id="484" r:id="rId167"/>
    <p:sldId id="485" r:id="rId168"/>
    <p:sldId id="486" r:id="rId169"/>
    <p:sldId id="487" r:id="rId170"/>
    <p:sldId id="488" r:id="rId171"/>
    <p:sldId id="489" r:id="rId172"/>
    <p:sldId id="490" r:id="rId173"/>
    <p:sldId id="491" r:id="rId174"/>
    <p:sldId id="492" r:id="rId175"/>
    <p:sldId id="493" r:id="rId176"/>
    <p:sldId id="494" r:id="rId177"/>
    <p:sldId id="495" r:id="rId178"/>
    <p:sldId id="496" r:id="rId179"/>
    <p:sldId id="497" r:id="rId180"/>
    <p:sldId id="466" r:id="rId181"/>
    <p:sldId id="467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09" r:id="rId212"/>
    <p:sldId id="410" r:id="rId213"/>
    <p:sldId id="411" r:id="rId214"/>
    <p:sldId id="412" r:id="rId215"/>
    <p:sldId id="413" r:id="rId216"/>
    <p:sldId id="414" r:id="rId217"/>
    <p:sldId id="415" r:id="rId218"/>
    <p:sldId id="416" r:id="rId219"/>
    <p:sldId id="417" r:id="rId220"/>
    <p:sldId id="418" r:id="rId221"/>
    <p:sldId id="419" r:id="rId222"/>
    <p:sldId id="420" r:id="rId223"/>
    <p:sldId id="421" r:id="rId224"/>
    <p:sldId id="422" r:id="rId225"/>
    <p:sldId id="423" r:id="rId226"/>
    <p:sldId id="424" r:id="rId227"/>
    <p:sldId id="425" r:id="rId228"/>
    <p:sldId id="426" r:id="rId229"/>
    <p:sldId id="427" r:id="rId230"/>
    <p:sldId id="428" r:id="rId231"/>
    <p:sldId id="429" r:id="rId232"/>
    <p:sldId id="430" r:id="rId233"/>
    <p:sldId id="431" r:id="rId234"/>
    <p:sldId id="432" r:id="rId235"/>
    <p:sldId id="433" r:id="rId236"/>
    <p:sldId id="434" r:id="rId237"/>
    <p:sldId id="435" r:id="rId238"/>
    <p:sldId id="436" r:id="rId239"/>
    <p:sldId id="388" r:id="rId240"/>
    <p:sldId id="389" r:id="rId241"/>
    <p:sldId id="390" r:id="rId242"/>
    <p:sldId id="391" r:id="rId243"/>
    <p:sldId id="392" r:id="rId244"/>
    <p:sldId id="393" r:id="rId245"/>
    <p:sldId id="394" r:id="rId246"/>
    <p:sldId id="395" r:id="rId247"/>
    <p:sldId id="396" r:id="rId248"/>
    <p:sldId id="397" r:id="rId249"/>
    <p:sldId id="398" r:id="rId250"/>
    <p:sldId id="399" r:id="rId251"/>
    <p:sldId id="400" r:id="rId252"/>
    <p:sldId id="401" r:id="rId253"/>
    <p:sldId id="402" r:id="rId254"/>
    <p:sldId id="403" r:id="rId255"/>
    <p:sldId id="404" r:id="rId256"/>
    <p:sldId id="405" r:id="rId257"/>
    <p:sldId id="406" r:id="rId258"/>
    <p:sldId id="407" r:id="rId259"/>
    <p:sldId id="408" r:id="rId260"/>
    <p:sldId id="386" r:id="rId261"/>
    <p:sldId id="387" r:id="rId262"/>
    <p:sldId id="367" r:id="rId263"/>
    <p:sldId id="368" r:id="rId264"/>
    <p:sldId id="369" r:id="rId265"/>
    <p:sldId id="370" r:id="rId266"/>
    <p:sldId id="371" r:id="rId267"/>
    <p:sldId id="372" r:id="rId268"/>
    <p:sldId id="373" r:id="rId269"/>
    <p:sldId id="374" r:id="rId270"/>
    <p:sldId id="375" r:id="rId271"/>
    <p:sldId id="376" r:id="rId272"/>
    <p:sldId id="377" r:id="rId273"/>
    <p:sldId id="378" r:id="rId274"/>
    <p:sldId id="379" r:id="rId275"/>
    <p:sldId id="380" r:id="rId276"/>
    <p:sldId id="381" r:id="rId277"/>
    <p:sldId id="382" r:id="rId278"/>
    <p:sldId id="383" r:id="rId279"/>
    <p:sldId id="384" r:id="rId280"/>
    <p:sldId id="385" r:id="rId281"/>
    <p:sldId id="345" r:id="rId282"/>
    <p:sldId id="346" r:id="rId283"/>
    <p:sldId id="347" r:id="rId284"/>
    <p:sldId id="348" r:id="rId285"/>
    <p:sldId id="349" r:id="rId286"/>
    <p:sldId id="350" r:id="rId287"/>
    <p:sldId id="351" r:id="rId288"/>
    <p:sldId id="352" r:id="rId289"/>
    <p:sldId id="353" r:id="rId290"/>
    <p:sldId id="354" r:id="rId291"/>
    <p:sldId id="355" r:id="rId292"/>
    <p:sldId id="356" r:id="rId293"/>
    <p:sldId id="357" r:id="rId294"/>
    <p:sldId id="358" r:id="rId295"/>
    <p:sldId id="359" r:id="rId296"/>
    <p:sldId id="360" r:id="rId297"/>
    <p:sldId id="362" r:id="rId298"/>
    <p:sldId id="363" r:id="rId299"/>
    <p:sldId id="364" r:id="rId300"/>
    <p:sldId id="365" r:id="rId301"/>
    <p:sldId id="366" r:id="rId302"/>
    <p:sldId id="328" r:id="rId303"/>
    <p:sldId id="329" r:id="rId304"/>
    <p:sldId id="330" r:id="rId305"/>
    <p:sldId id="331" r:id="rId306"/>
    <p:sldId id="332" r:id="rId307"/>
    <p:sldId id="333" r:id="rId308"/>
    <p:sldId id="334" r:id="rId309"/>
    <p:sldId id="335" r:id="rId310"/>
    <p:sldId id="336" r:id="rId311"/>
    <p:sldId id="337" r:id="rId312"/>
    <p:sldId id="338" r:id="rId313"/>
    <p:sldId id="339" r:id="rId314"/>
    <p:sldId id="340" r:id="rId315"/>
    <p:sldId id="341" r:id="rId316"/>
    <p:sldId id="342" r:id="rId317"/>
    <p:sldId id="343" r:id="rId318"/>
    <p:sldId id="344" r:id="rId319"/>
    <p:sldId id="316" r:id="rId320"/>
    <p:sldId id="317" r:id="rId321"/>
    <p:sldId id="318" r:id="rId322"/>
    <p:sldId id="319" r:id="rId323"/>
    <p:sldId id="320" r:id="rId324"/>
    <p:sldId id="321" r:id="rId325"/>
    <p:sldId id="322" r:id="rId326"/>
    <p:sldId id="323" r:id="rId327"/>
    <p:sldId id="324" r:id="rId328"/>
    <p:sldId id="325" r:id="rId329"/>
    <p:sldId id="326" r:id="rId330"/>
    <p:sldId id="327" r:id="rId331"/>
    <p:sldId id="293" r:id="rId332"/>
    <p:sldId id="294" r:id="rId333"/>
    <p:sldId id="295" r:id="rId334"/>
    <p:sldId id="296" r:id="rId335"/>
    <p:sldId id="297" r:id="rId336"/>
    <p:sldId id="298" r:id="rId337"/>
    <p:sldId id="299" r:id="rId338"/>
    <p:sldId id="300" r:id="rId339"/>
    <p:sldId id="301" r:id="rId340"/>
    <p:sldId id="302" r:id="rId341"/>
    <p:sldId id="303" r:id="rId342"/>
    <p:sldId id="304" r:id="rId343"/>
    <p:sldId id="305" r:id="rId344"/>
    <p:sldId id="306" r:id="rId345"/>
    <p:sldId id="307" r:id="rId346"/>
    <p:sldId id="308" r:id="rId347"/>
    <p:sldId id="309" r:id="rId348"/>
    <p:sldId id="310" r:id="rId349"/>
    <p:sldId id="311" r:id="rId350"/>
    <p:sldId id="312" r:id="rId351"/>
    <p:sldId id="313" r:id="rId352"/>
    <p:sldId id="314" r:id="rId353"/>
    <p:sldId id="315" r:id="rId354"/>
    <p:sldId id="257" r:id="rId355"/>
    <p:sldId id="258" r:id="rId356"/>
    <p:sldId id="259" r:id="rId357"/>
    <p:sldId id="260" r:id="rId358"/>
    <p:sldId id="261" r:id="rId359"/>
    <p:sldId id="262" r:id="rId360"/>
    <p:sldId id="263" r:id="rId361"/>
    <p:sldId id="264" r:id="rId362"/>
    <p:sldId id="265" r:id="rId363"/>
    <p:sldId id="266" r:id="rId364"/>
    <p:sldId id="267" r:id="rId365"/>
    <p:sldId id="268" r:id="rId366"/>
    <p:sldId id="269" r:id="rId367"/>
    <p:sldId id="270" r:id="rId368"/>
    <p:sldId id="271" r:id="rId369"/>
    <p:sldId id="272" r:id="rId370"/>
    <p:sldId id="273" r:id="rId371"/>
    <p:sldId id="274" r:id="rId372"/>
    <p:sldId id="275" r:id="rId373"/>
    <p:sldId id="276" r:id="rId374"/>
    <p:sldId id="277" r:id="rId375"/>
    <p:sldId id="278" r:id="rId376"/>
    <p:sldId id="279" r:id="rId377"/>
    <p:sldId id="280" r:id="rId378"/>
    <p:sldId id="281" r:id="rId379"/>
    <p:sldId id="282" r:id="rId380"/>
    <p:sldId id="283" r:id="rId381"/>
    <p:sldId id="284" r:id="rId382"/>
    <p:sldId id="285" r:id="rId383"/>
    <p:sldId id="286" r:id="rId384"/>
    <p:sldId id="287" r:id="rId385"/>
    <p:sldId id="288" r:id="rId386"/>
    <p:sldId id="289" r:id="rId387"/>
    <p:sldId id="290" r:id="rId388"/>
    <p:sldId id="665" r:id="rId38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66FF66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9" autoAdjust="0"/>
    <p:restoredTop sz="94660"/>
  </p:normalViewPr>
  <p:slideViewPr>
    <p:cSldViewPr>
      <p:cViewPr>
        <p:scale>
          <a:sx n="74" d="100"/>
          <a:sy n="74" d="100"/>
        </p:scale>
        <p:origin x="-1048" y="2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1045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35" Type="http://schemas.openxmlformats.org/officeDocument/2006/relationships/slide" Target="slides/slide334.xml"/><Relationship Id="rId356" Type="http://schemas.openxmlformats.org/officeDocument/2006/relationships/slide" Target="slides/slide355.xml"/><Relationship Id="rId377" Type="http://schemas.openxmlformats.org/officeDocument/2006/relationships/slide" Target="slides/slide376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slide" Target="slides/slide324.xml"/><Relationship Id="rId346" Type="http://schemas.openxmlformats.org/officeDocument/2006/relationships/slide" Target="slides/slide345.xml"/><Relationship Id="rId367" Type="http://schemas.openxmlformats.org/officeDocument/2006/relationships/slide" Target="slides/slide366.xml"/><Relationship Id="rId388" Type="http://schemas.openxmlformats.org/officeDocument/2006/relationships/slide" Target="slides/slide387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336" Type="http://schemas.openxmlformats.org/officeDocument/2006/relationships/slide" Target="slides/slide335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378" Type="http://schemas.openxmlformats.org/officeDocument/2006/relationships/slide" Target="slides/slide377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slide" Target="slides/slide325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368" Type="http://schemas.openxmlformats.org/officeDocument/2006/relationships/slide" Target="slides/slide367.xml"/><Relationship Id="rId389" Type="http://schemas.openxmlformats.org/officeDocument/2006/relationships/slide" Target="slides/slide388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358" Type="http://schemas.openxmlformats.org/officeDocument/2006/relationships/slide" Target="slides/slide357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390" Type="http://schemas.openxmlformats.org/officeDocument/2006/relationships/notesMaster" Target="notesMasters/notesMaster1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48" Type="http://schemas.openxmlformats.org/officeDocument/2006/relationships/slide" Target="slides/slide347.xml"/><Relationship Id="rId369" Type="http://schemas.openxmlformats.org/officeDocument/2006/relationships/slide" Target="slides/slide368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380" Type="http://schemas.openxmlformats.org/officeDocument/2006/relationships/slide" Target="slides/slide379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338" Type="http://schemas.openxmlformats.org/officeDocument/2006/relationships/slide" Target="slides/slide337.xml"/><Relationship Id="rId359" Type="http://schemas.openxmlformats.org/officeDocument/2006/relationships/slide" Target="slides/slide358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391" Type="http://schemas.openxmlformats.org/officeDocument/2006/relationships/presProps" Target="presProps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28" Type="http://schemas.openxmlformats.org/officeDocument/2006/relationships/slide" Target="slides/slide327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381" Type="http://schemas.openxmlformats.org/officeDocument/2006/relationships/slide" Target="slides/slide380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8" Type="http://schemas.openxmlformats.org/officeDocument/2006/relationships/slide" Target="slides/slide317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371" Type="http://schemas.openxmlformats.org/officeDocument/2006/relationships/slide" Target="slides/slide370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viewProps" Target="viewProps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382" Type="http://schemas.openxmlformats.org/officeDocument/2006/relationships/slide" Target="slides/slide381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slide" Target="slides/slide371.xml"/><Relationship Id="rId393" Type="http://schemas.openxmlformats.org/officeDocument/2006/relationships/theme" Target="theme/theme1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383" Type="http://schemas.openxmlformats.org/officeDocument/2006/relationships/slide" Target="slides/slide382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39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384" Type="http://schemas.openxmlformats.org/officeDocument/2006/relationships/slide" Target="slides/slide383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slide" Target="slides/slide384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slide" Target="slides/slide385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slide" Target="slides/slide38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27610EE-ADB8-452C-A1CB-53913607F1DB}" type="datetimeFigureOut">
              <a:rPr lang="ru-RU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77DB4EF-5EA4-4E35-A784-CAB581320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93255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8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6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E67D48-2366-40AA-9727-DEE7B36AE61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0426012-EA11-41AB-840B-F196DF3CD2A6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B93ED01-119A-472E-9C41-C7CD64E25A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E50DDA9-837D-4BC6-817D-911276550950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9DDA160-2956-40D3-879F-702F972FD5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5B74AF2-670B-4DB7-B506-AD03E5131A8A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D491C03-EF19-4601-B91E-E2FC14B850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EE73359-FE08-41FF-99BB-9B88E283EA0E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3547A7-6242-49B4-A427-00C81E6B48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C385A83-430D-49EA-B1B6-4E2157375875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C96E327-DB13-4AE3-BBB4-E844558E1E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C9D1A8A-2626-4C6B-8AEF-F95667C2EEF2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09BF292-C0A9-438C-9DCA-3702F2E0D9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D07D871-2A40-46C9-92FC-7BF375365F6C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9777DD2-0A5C-4514-9758-235D00F9BC8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49211D-6247-4270-87F9-551136F7C487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7D73548-6FFC-433A-A876-67DB8FD598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887FEA8-60E8-4DD1-8804-D5B2B3208212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EBA3F4F-D9D3-41DB-B81D-DC5DE51152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464135D-9067-4D5A-B4DA-DBA0551FA5BC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817694-8D79-415F-B3F2-2C4DCC4FB5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B0CB9B4-6475-405B-A945-3F6A6EAC8DEB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E5D27A0-31F6-4FDC-BE2C-3055825210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161786EC-AE15-436C-9BF5-64A6ED02DBFA}" type="datetimeFigureOut">
              <a:rPr lang="ru-RU" smtClean="0"/>
              <a:pPr>
                <a:defRPr/>
              </a:pPr>
              <a:t>11.01.2025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35B690B9-EE23-4FBA-9108-B227305111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slide" Target="slide5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2.jpeg"/><Relationship Id="rId5" Type="http://schemas.openxmlformats.org/officeDocument/2006/relationships/slide" Target="slide5.xml"/><Relationship Id="rId4" Type="http://schemas.openxmlformats.org/officeDocument/2006/relationships/image" Target="../media/image93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4.jpeg"/><Relationship Id="rId4" Type="http://schemas.openxmlformats.org/officeDocument/2006/relationships/slide" Target="slide5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5.jpeg"/><Relationship Id="rId4" Type="http://schemas.openxmlformats.org/officeDocument/2006/relationships/slide" Target="slide5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56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7.jpeg"/><Relationship Id="rId4" Type="http://schemas.openxmlformats.org/officeDocument/2006/relationships/slide" Target="slide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8.jpeg"/><Relationship Id="rId4" Type="http://schemas.openxmlformats.org/officeDocument/2006/relationships/slide" Target="slide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59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60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6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slide" Target="slide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2.jpeg"/><Relationship Id="rId4" Type="http://schemas.openxmlformats.org/officeDocument/2006/relationships/slide" Target="slide5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63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slide" Target="slide5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4.jpeg"/><Relationship Id="rId4" Type="http://schemas.openxmlformats.org/officeDocument/2006/relationships/slide" Target="slide5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5.jpeg"/><Relationship Id="rId4" Type="http://schemas.openxmlformats.org/officeDocument/2006/relationships/slide" Target="slide5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6.jpeg"/><Relationship Id="rId4" Type="http://schemas.openxmlformats.org/officeDocument/2006/relationships/slide" Target="slide5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7.jpeg"/><Relationship Id="rId4" Type="http://schemas.openxmlformats.org/officeDocument/2006/relationships/slide" Target="slide5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8.jpeg"/><Relationship Id="rId4" Type="http://schemas.openxmlformats.org/officeDocument/2006/relationships/slide" Target="slide5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slide" Target="slide5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slide" Target="slide5.xml"/><Relationship Id="rId4" Type="http://schemas.openxmlformats.org/officeDocument/2006/relationships/image" Target="../media/image11.jpe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0.jpeg"/><Relationship Id="rId4" Type="http://schemas.openxmlformats.org/officeDocument/2006/relationships/slide" Target="slide5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1.jpeg"/><Relationship Id="rId4" Type="http://schemas.openxmlformats.org/officeDocument/2006/relationships/slide" Target="slide5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2.jpeg"/><Relationship Id="rId4" Type="http://schemas.openxmlformats.org/officeDocument/2006/relationships/slide" Target="slide5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4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jpeg"/><Relationship Id="rId5" Type="http://schemas.openxmlformats.org/officeDocument/2006/relationships/slide" Target="slide5.xml"/><Relationship Id="rId4" Type="http://schemas.openxmlformats.org/officeDocument/2006/relationships/image" Target="../media/image93.jpe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6.jpeg"/><Relationship Id="rId5" Type="http://schemas.openxmlformats.org/officeDocument/2006/relationships/slide" Target="slide5.xml"/><Relationship Id="rId4" Type="http://schemas.openxmlformats.org/officeDocument/2006/relationships/image" Target="../media/image93.jpe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7.jpeg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8.jpeg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9.jpeg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6.jpeg"/><Relationship Id="rId4" Type="http://schemas.openxmlformats.org/officeDocument/2006/relationships/image" Target="../media/image26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1.jpeg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2.jpeg"/><Relationship Id="rId4" Type="http://schemas.openxmlformats.org/officeDocument/2006/relationships/slide" Target="slide5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83.jpe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4.jpeg"/><Relationship Id="rId4" Type="http://schemas.openxmlformats.org/officeDocument/2006/relationships/slide" Target="slide5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5.png"/><Relationship Id="rId4" Type="http://schemas.openxmlformats.org/officeDocument/2006/relationships/slide" Target="slide5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7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8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9.jpeg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slide" Target="slide5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0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1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2.pn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3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94.jpeg"/><Relationship Id="rId4" Type="http://schemas.openxmlformats.org/officeDocument/2006/relationships/image" Target="../media/image95.jpe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5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95.jpeg"/><Relationship Id="rId4" Type="http://schemas.openxmlformats.org/officeDocument/2006/relationships/image" Target="../media/image93.jpe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6.jpeg"/><Relationship Id="rId5" Type="http://schemas.openxmlformats.org/officeDocument/2006/relationships/slide" Target="slide5.xml"/><Relationship Id="rId4" Type="http://schemas.openxmlformats.org/officeDocument/2006/relationships/image" Target="../media/image93.jpe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7.jpeg"/><Relationship Id="rId4" Type="http://schemas.openxmlformats.org/officeDocument/2006/relationships/slide" Target="slide5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94.jpeg"/><Relationship Id="rId4" Type="http://schemas.openxmlformats.org/officeDocument/2006/relationships/image" Target="../media/image9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17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11.jpeg"/><Relationship Id="rId4" Type="http://schemas.openxmlformats.org/officeDocument/2006/relationships/image" Target="../media/image33.jpe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200.gif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03.jpeg"/><Relationship Id="rId4" Type="http://schemas.openxmlformats.org/officeDocument/2006/relationships/image" Target="../media/image202.jpe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163.jpeg"/><Relationship Id="rId4" Type="http://schemas.openxmlformats.org/officeDocument/2006/relationships/image" Target="../media/image205.jpe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09.jpeg"/><Relationship Id="rId4" Type="http://schemas.openxmlformats.org/officeDocument/2006/relationships/image" Target="../media/image208.jpe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12.jpeg"/><Relationship Id="rId4" Type="http://schemas.openxmlformats.org/officeDocument/2006/relationships/image" Target="../media/image211.jpe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jpeg"/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16.jpeg"/><Relationship Id="rId4" Type="http://schemas.openxmlformats.org/officeDocument/2006/relationships/image" Target="../media/image215.jpe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20.jpeg"/><Relationship Id="rId4" Type="http://schemas.openxmlformats.org/officeDocument/2006/relationships/image" Target="../media/image219.jpe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jpe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02.jpeg"/><Relationship Id="rId4" Type="http://schemas.openxmlformats.org/officeDocument/2006/relationships/image" Target="../media/image223.jpe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26.jpeg"/><Relationship Id="rId4" Type="http://schemas.openxmlformats.org/officeDocument/2006/relationships/image" Target="../media/image225.jpe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gif"/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30.jpeg"/><Relationship Id="rId4" Type="http://schemas.openxmlformats.org/officeDocument/2006/relationships/image" Target="../media/image2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1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11.jpeg"/><Relationship Id="rId4" Type="http://schemas.openxmlformats.org/officeDocument/2006/relationships/image" Target="../media/image36.jpe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e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33.jpeg"/><Relationship Id="rId4" Type="http://schemas.openxmlformats.org/officeDocument/2006/relationships/image" Target="../media/image232.jpe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jpeg"/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37.jpeg"/><Relationship Id="rId4" Type="http://schemas.openxmlformats.org/officeDocument/2006/relationships/image" Target="../media/image236.jpe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eg"/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40.jpeg"/><Relationship Id="rId4" Type="http://schemas.openxmlformats.org/officeDocument/2006/relationships/image" Target="../media/image11.jpe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jpeg"/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44.jpeg"/><Relationship Id="rId4" Type="http://schemas.openxmlformats.org/officeDocument/2006/relationships/image" Target="../media/image243.jpe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jpeg"/><Relationship Id="rId2" Type="http://schemas.openxmlformats.org/officeDocument/2006/relationships/image" Target="../media/image24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47.jpeg"/><Relationship Id="rId4" Type="http://schemas.openxmlformats.org/officeDocument/2006/relationships/image" Target="../media/image246.jpe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jpeg"/><Relationship Id="rId7" Type="http://schemas.openxmlformats.org/officeDocument/2006/relationships/slide" Target="slide5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1.jpeg"/><Relationship Id="rId5" Type="http://schemas.openxmlformats.org/officeDocument/2006/relationships/image" Target="../media/image250.jpeg"/><Relationship Id="rId4" Type="http://schemas.openxmlformats.org/officeDocument/2006/relationships/image" Target="../media/image249.jpe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jpeg"/><Relationship Id="rId2" Type="http://schemas.openxmlformats.org/officeDocument/2006/relationships/image" Target="../media/image25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54.jpeg"/><Relationship Id="rId4" Type="http://schemas.openxmlformats.org/officeDocument/2006/relationships/image" Target="../media/image202.jpe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jpeg"/><Relationship Id="rId2" Type="http://schemas.openxmlformats.org/officeDocument/2006/relationships/image" Target="../media/image25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57.jpeg"/><Relationship Id="rId4" Type="http://schemas.openxmlformats.org/officeDocument/2006/relationships/image" Target="../media/image79.jpe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jpeg"/><Relationship Id="rId2" Type="http://schemas.openxmlformats.org/officeDocument/2006/relationships/image" Target="../media/image25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60.jpeg"/><Relationship Id="rId4" Type="http://schemas.openxmlformats.org/officeDocument/2006/relationships/image" Target="../media/image198.jpe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jpeg"/><Relationship Id="rId2" Type="http://schemas.openxmlformats.org/officeDocument/2006/relationships/image" Target="../media/image26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64.jpeg"/><Relationship Id="rId4" Type="http://schemas.openxmlformats.org/officeDocument/2006/relationships/image" Target="../media/image26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slide" Target="slide5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jpeg"/><Relationship Id="rId2" Type="http://schemas.openxmlformats.org/officeDocument/2006/relationships/image" Target="../media/image26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68.jpeg"/><Relationship Id="rId4" Type="http://schemas.openxmlformats.org/officeDocument/2006/relationships/image" Target="../media/image267.jpe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71.jpeg"/><Relationship Id="rId4" Type="http://schemas.openxmlformats.org/officeDocument/2006/relationships/image" Target="../media/image270.jpe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jpeg"/><Relationship Id="rId2" Type="http://schemas.openxmlformats.org/officeDocument/2006/relationships/image" Target="../media/image27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74.jpeg"/><Relationship Id="rId4" Type="http://schemas.openxmlformats.org/officeDocument/2006/relationships/image" Target="../media/image273.jpe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7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56.jpeg"/><Relationship Id="rId4" Type="http://schemas.openxmlformats.org/officeDocument/2006/relationships/image" Target="../media/image70.jpe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276.jpe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jpeg"/><Relationship Id="rId2" Type="http://schemas.openxmlformats.org/officeDocument/2006/relationships/image" Target="../media/image27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46.jpeg"/><Relationship Id="rId4" Type="http://schemas.openxmlformats.org/officeDocument/2006/relationships/image" Target="../media/image279.jpe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jpeg"/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82.jpeg"/><Relationship Id="rId4" Type="http://schemas.openxmlformats.org/officeDocument/2006/relationships/image" Target="../media/image281.jpeg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jpeg"/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85.jpeg"/><Relationship Id="rId4" Type="http://schemas.openxmlformats.org/officeDocument/2006/relationships/image" Target="../media/image284.jpe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jpeg"/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30.jpeg"/><Relationship Id="rId4" Type="http://schemas.openxmlformats.org/officeDocument/2006/relationships/image" Target="../media/image287.jpe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jpeg"/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89.jpeg"/><Relationship Id="rId4" Type="http://schemas.openxmlformats.org/officeDocument/2006/relationships/image" Target="../media/image28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17.jpeg"/><Relationship Id="rId4" Type="http://schemas.openxmlformats.org/officeDocument/2006/relationships/slide" Target="slide5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1.gif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2.jpe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jpeg"/><Relationship Id="rId2" Type="http://schemas.openxmlformats.org/officeDocument/2006/relationships/image" Target="../media/image29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6.jpeg"/><Relationship Id="rId2" Type="http://schemas.openxmlformats.org/officeDocument/2006/relationships/image" Target="../media/image29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8.jpeg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jpeg"/><Relationship Id="rId2" Type="http://schemas.openxmlformats.org/officeDocument/2006/relationships/image" Target="../media/image29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2.wmf"/><Relationship Id="rId2" Type="http://schemas.openxmlformats.org/officeDocument/2006/relationships/image" Target="../media/image30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jpeg"/><Relationship Id="rId2" Type="http://schemas.openxmlformats.org/officeDocument/2006/relationships/image" Target="../media/image30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30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slide" Target="slide5.xml"/><Relationship Id="rId4" Type="http://schemas.openxmlformats.org/officeDocument/2006/relationships/image" Target="../media/image12.jpeg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7.jpeg"/><Relationship Id="rId2" Type="http://schemas.openxmlformats.org/officeDocument/2006/relationships/image" Target="../media/image30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jpeg"/><Relationship Id="rId2" Type="http://schemas.openxmlformats.org/officeDocument/2006/relationships/image" Target="../media/image30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1.jpe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3.jpe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jpeg"/><Relationship Id="rId2" Type="http://schemas.openxmlformats.org/officeDocument/2006/relationships/image" Target="../media/image31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16.jpe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8.jpeg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jpeg"/><Relationship Id="rId2" Type="http://schemas.openxmlformats.org/officeDocument/2006/relationships/image" Target="../media/image31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2.jpeg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4.jpeg"/><Relationship Id="rId2" Type="http://schemas.openxmlformats.org/officeDocument/2006/relationships/image" Target="../media/image32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47.jpeg"/><Relationship Id="rId4" Type="http://schemas.openxmlformats.org/officeDocument/2006/relationships/image" Target="../media/image29.jpe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6.jpeg"/><Relationship Id="rId2" Type="http://schemas.openxmlformats.org/officeDocument/2006/relationships/image" Target="../media/image32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8.jpeg"/><Relationship Id="rId2" Type="http://schemas.openxmlformats.org/officeDocument/2006/relationships/image" Target="../media/image32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image" Target="../media/image32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gif"/><Relationship Id="rId2" Type="http://schemas.openxmlformats.org/officeDocument/2006/relationships/image" Target="../media/image33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3.jpe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5.jpeg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7.jpeg"/><Relationship Id="rId2" Type="http://schemas.openxmlformats.org/officeDocument/2006/relationships/image" Target="../media/image336.jpe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9.jpeg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1.jpeg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jpeg"/><Relationship Id="rId2" Type="http://schemas.openxmlformats.org/officeDocument/2006/relationships/image" Target="../media/image34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7.jpeg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349.jpeg"/><Relationship Id="rId4" Type="http://schemas.openxmlformats.org/officeDocument/2006/relationships/slide" Target="slide5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image" Target="../media/image350.jpeg"/><Relationship Id="rId4" Type="http://schemas.openxmlformats.org/officeDocument/2006/relationships/slide" Target="slide5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5" Type="http://schemas.openxmlformats.org/officeDocument/2006/relationships/image" Target="../media/image345.jpeg"/><Relationship Id="rId4" Type="http://schemas.openxmlformats.org/officeDocument/2006/relationships/slide" Target="slide5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5" Type="http://schemas.openxmlformats.org/officeDocument/2006/relationships/image" Target="../media/image351.jpeg"/><Relationship Id="rId4" Type="http://schemas.openxmlformats.org/officeDocument/2006/relationships/slide" Target="slide5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5" Type="http://schemas.openxmlformats.org/officeDocument/2006/relationships/image" Target="../media/image352.jpeg"/><Relationship Id="rId4" Type="http://schemas.openxmlformats.org/officeDocument/2006/relationships/slide" Target="slide5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5" Type="http://schemas.openxmlformats.org/officeDocument/2006/relationships/image" Target="../media/image353.jpeg"/><Relationship Id="rId4" Type="http://schemas.openxmlformats.org/officeDocument/2006/relationships/slide" Target="slide5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5" Type="http://schemas.openxmlformats.org/officeDocument/2006/relationships/image" Target="../media/image354.jpeg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56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slide" Target="slide5.xml"/><Relationship Id="rId4" Type="http://schemas.openxmlformats.org/officeDocument/2006/relationships/image" Target="../media/image54.jpeg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5" Type="http://schemas.openxmlformats.org/officeDocument/2006/relationships/image" Target="../media/image355.jpeg"/><Relationship Id="rId4" Type="http://schemas.openxmlformats.org/officeDocument/2006/relationships/slide" Target="slide5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5" Type="http://schemas.openxmlformats.org/officeDocument/2006/relationships/image" Target="../media/image195.jpeg"/><Relationship Id="rId4" Type="http://schemas.openxmlformats.org/officeDocument/2006/relationships/slide" Target="slide5.x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5" Type="http://schemas.openxmlformats.org/officeDocument/2006/relationships/image" Target="../media/image356.jpeg"/><Relationship Id="rId4" Type="http://schemas.openxmlformats.org/officeDocument/2006/relationships/slide" Target="slide5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8.jpeg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5" Type="http://schemas.openxmlformats.org/officeDocument/2006/relationships/image" Target="../media/image357.png"/><Relationship Id="rId4" Type="http://schemas.openxmlformats.org/officeDocument/2006/relationships/slide" Target="slide5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5" Type="http://schemas.openxmlformats.org/officeDocument/2006/relationships/image" Target="../media/image359.jpeg"/><Relationship Id="rId4" Type="http://schemas.openxmlformats.org/officeDocument/2006/relationships/slide" Target="slide5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5" Type="http://schemas.openxmlformats.org/officeDocument/2006/relationships/image" Target="../media/image360.jpeg"/><Relationship Id="rId4" Type="http://schemas.openxmlformats.org/officeDocument/2006/relationships/slide" Target="slide5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5" Type="http://schemas.openxmlformats.org/officeDocument/2006/relationships/image" Target="../media/image361.jpeg"/><Relationship Id="rId4" Type="http://schemas.openxmlformats.org/officeDocument/2006/relationships/slide" Target="slide5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47;&#1091;&#1093;&#1088;&#1099;\Azbuka%20Pro\Nature\&#1075;&#1091;&#1089;&#1080;.wav" TargetMode="External"/><Relationship Id="rId5" Type="http://schemas.openxmlformats.org/officeDocument/2006/relationships/image" Target="../media/image152.jpeg"/><Relationship Id="rId4" Type="http://schemas.openxmlformats.org/officeDocument/2006/relationships/slide" Target="slide5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5" Type="http://schemas.openxmlformats.org/officeDocument/2006/relationships/image" Target="../media/image362.jpeg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0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6.jpeg"/><Relationship Id="rId4" Type="http://schemas.openxmlformats.org/officeDocument/2006/relationships/image" Target="../media/image59.jpeg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5" Type="http://schemas.openxmlformats.org/officeDocument/2006/relationships/image" Target="../media/image364.jpeg"/><Relationship Id="rId4" Type="http://schemas.openxmlformats.org/officeDocument/2006/relationships/slide" Target="slide5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Relationship Id="rId5" Type="http://schemas.openxmlformats.org/officeDocument/2006/relationships/image" Target="../media/image365.jpeg"/><Relationship Id="rId4" Type="http://schemas.openxmlformats.org/officeDocument/2006/relationships/slide" Target="slide5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8.wav"/><Relationship Id="rId5" Type="http://schemas.openxmlformats.org/officeDocument/2006/relationships/image" Target="../media/image366.jpeg"/><Relationship Id="rId4" Type="http://schemas.openxmlformats.org/officeDocument/2006/relationships/slide" Target="slide5.x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9.wav"/><Relationship Id="rId5" Type="http://schemas.openxmlformats.org/officeDocument/2006/relationships/slide" Target="slide5.xml"/><Relationship Id="rId4" Type="http://schemas.openxmlformats.org/officeDocument/2006/relationships/image" Target="../media/image348.png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68.jpeg"/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Relationship Id="rId5" Type="http://schemas.openxmlformats.org/officeDocument/2006/relationships/image" Target="../media/image369.jpeg"/><Relationship Id="rId4" Type="http://schemas.openxmlformats.org/officeDocument/2006/relationships/slide" Target="slide5.x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0.jpeg"/><Relationship Id="rId1" Type="http://schemas.openxmlformats.org/officeDocument/2006/relationships/slideLayout" Target="../slideLayouts/slideLayout7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1.wav"/><Relationship Id="rId5" Type="http://schemas.openxmlformats.org/officeDocument/2006/relationships/image" Target="../media/image371.jpeg"/><Relationship Id="rId4" Type="http://schemas.openxmlformats.org/officeDocument/2006/relationships/slide" Target="slide5.x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15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slide" Target="slide5.xml"/><Relationship Id="rId4" Type="http://schemas.openxmlformats.org/officeDocument/2006/relationships/image" Target="../media/image63.jpeg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4.gif"/><Relationship Id="rId1" Type="http://schemas.openxmlformats.org/officeDocument/2006/relationships/slideLayout" Target="../slideLayouts/slideLayout7.x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5.gif"/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6.gif"/><Relationship Id="rId1" Type="http://schemas.openxmlformats.org/officeDocument/2006/relationships/slideLayout" Target="../slideLayouts/slideLayout7.x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7.gif"/><Relationship Id="rId1" Type="http://schemas.openxmlformats.org/officeDocument/2006/relationships/slideLayout" Target="../slideLayouts/slideLayout7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8.gif"/><Relationship Id="rId1" Type="http://schemas.openxmlformats.org/officeDocument/2006/relationships/slideLayout" Target="../slideLayouts/slideLayout7.x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9.gif"/><Relationship Id="rId1" Type="http://schemas.openxmlformats.org/officeDocument/2006/relationships/slideLayout" Target="../slideLayouts/slideLayout7.x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0.gif"/><Relationship Id="rId1" Type="http://schemas.openxmlformats.org/officeDocument/2006/relationships/slideLayout" Target="../slideLayouts/slideLayout7.x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1.gif"/><Relationship Id="rId1" Type="http://schemas.openxmlformats.org/officeDocument/2006/relationships/slideLayout" Target="../slideLayouts/slideLayout7.x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2.gif"/><Relationship Id="rId1" Type="http://schemas.openxmlformats.org/officeDocument/2006/relationships/slideLayout" Target="../slideLayouts/slideLayout7.x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383.gif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slide" Target="slide5.xml"/><Relationship Id="rId4" Type="http://schemas.openxmlformats.org/officeDocument/2006/relationships/image" Target="../media/image66.jpeg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4.gif"/><Relationship Id="rId1" Type="http://schemas.openxmlformats.org/officeDocument/2006/relationships/slideLayout" Target="../slideLayouts/slideLayout7.x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5.gif"/><Relationship Id="rId1" Type="http://schemas.openxmlformats.org/officeDocument/2006/relationships/slideLayout" Target="../slideLayouts/slideLayout7.x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6.gif"/><Relationship Id="rId1" Type="http://schemas.openxmlformats.org/officeDocument/2006/relationships/slideLayout" Target="../slideLayouts/slideLayout7.x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8.jpeg"/><Relationship Id="rId2" Type="http://schemas.openxmlformats.org/officeDocument/2006/relationships/image" Target="../media/image387.gif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390.jpeg"/><Relationship Id="rId4" Type="http://schemas.openxmlformats.org/officeDocument/2006/relationships/image" Target="../media/image389.jpeg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1.gif"/><Relationship Id="rId1" Type="http://schemas.openxmlformats.org/officeDocument/2006/relationships/slideLayout" Target="../slideLayouts/slideLayout7.x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2.gif"/><Relationship Id="rId1" Type="http://schemas.openxmlformats.org/officeDocument/2006/relationships/slideLayout" Target="../slideLayouts/slideLayout7.x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3.gif"/><Relationship Id="rId1" Type="http://schemas.openxmlformats.org/officeDocument/2006/relationships/slideLayout" Target="../slideLayouts/slideLayout7.x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4.gif"/><Relationship Id="rId1" Type="http://schemas.openxmlformats.org/officeDocument/2006/relationships/slideLayout" Target="../slideLayouts/slideLayout7.x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5.gif"/><Relationship Id="rId1" Type="http://schemas.openxmlformats.org/officeDocument/2006/relationships/slideLayout" Target="../slideLayouts/slideLayout7.x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slide" Target="slide5.xm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29.jpeg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8.gif"/><Relationship Id="rId1" Type="http://schemas.openxmlformats.org/officeDocument/2006/relationships/slideLayout" Target="../slideLayouts/slideLayout7.x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eg"/><Relationship Id="rId7" Type="http://schemas.openxmlformats.org/officeDocument/2006/relationships/slide" Target="slide5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jpeg"/><Relationship Id="rId5" Type="http://schemas.openxmlformats.org/officeDocument/2006/relationships/image" Target="../media/image401.jpeg"/><Relationship Id="rId4" Type="http://schemas.openxmlformats.org/officeDocument/2006/relationships/image" Target="../media/image400.jpeg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7" Type="http://schemas.openxmlformats.org/officeDocument/2006/relationships/slide" Target="slide5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3.jpeg"/><Relationship Id="rId5" Type="http://schemas.openxmlformats.org/officeDocument/2006/relationships/image" Target="../media/image46.jpeg"/><Relationship Id="rId4" Type="http://schemas.openxmlformats.org/officeDocument/2006/relationships/image" Target="../media/image402.jpeg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gif"/><Relationship Id="rId7" Type="http://schemas.openxmlformats.org/officeDocument/2006/relationships/slide" Target="slide5.xml"/><Relationship Id="rId2" Type="http://schemas.openxmlformats.org/officeDocument/2006/relationships/image" Target="../media/image40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2.jpeg"/><Relationship Id="rId5" Type="http://schemas.openxmlformats.org/officeDocument/2006/relationships/image" Target="../media/image406.jpeg"/><Relationship Id="rId4" Type="http://schemas.openxmlformats.org/officeDocument/2006/relationships/image" Target="../media/image405.jpeg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jpeg"/><Relationship Id="rId7" Type="http://schemas.openxmlformats.org/officeDocument/2006/relationships/slide" Target="slide5.xml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408.jpeg"/><Relationship Id="rId4" Type="http://schemas.openxmlformats.org/officeDocument/2006/relationships/image" Target="../media/image407.jpeg"/></Relationships>
</file>

<file path=ppt/slides/_rels/slide26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410.jpeg"/><Relationship Id="rId7" Type="http://schemas.openxmlformats.org/officeDocument/2006/relationships/image" Target="../media/image413.jpeg"/><Relationship Id="rId2" Type="http://schemas.openxmlformats.org/officeDocument/2006/relationships/image" Target="../media/image40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2.jpeg"/><Relationship Id="rId5" Type="http://schemas.openxmlformats.org/officeDocument/2006/relationships/image" Target="../media/image411.jpeg"/><Relationship Id="rId4" Type="http://schemas.openxmlformats.org/officeDocument/2006/relationships/image" Target="../media/image74.jpeg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slide" Target="slide5.xml"/><Relationship Id="rId2" Type="http://schemas.openxmlformats.org/officeDocument/2006/relationships/image" Target="../media/image4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7.jpeg"/><Relationship Id="rId5" Type="http://schemas.openxmlformats.org/officeDocument/2006/relationships/image" Target="../media/image248.jpeg"/><Relationship Id="rId4" Type="http://schemas.openxmlformats.org/officeDocument/2006/relationships/image" Target="../media/image415.jpeg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7.jpeg"/><Relationship Id="rId7" Type="http://schemas.openxmlformats.org/officeDocument/2006/relationships/slide" Target="slide5.xml"/><Relationship Id="rId2" Type="http://schemas.openxmlformats.org/officeDocument/2006/relationships/image" Target="../media/image4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8.jpeg"/><Relationship Id="rId5" Type="http://schemas.openxmlformats.org/officeDocument/2006/relationships/image" Target="../media/image65.jpeg"/><Relationship Id="rId4" Type="http://schemas.openxmlformats.org/officeDocument/2006/relationships/image" Target="../media/image1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slide" Target="slide5.xml"/><Relationship Id="rId4" Type="http://schemas.openxmlformats.org/officeDocument/2006/relationships/image" Target="../media/image73.jpeg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jpeg"/><Relationship Id="rId7" Type="http://schemas.openxmlformats.org/officeDocument/2006/relationships/slide" Target="slide5.xml"/><Relationship Id="rId2" Type="http://schemas.openxmlformats.org/officeDocument/2006/relationships/image" Target="../media/image4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3.jpeg"/><Relationship Id="rId5" Type="http://schemas.openxmlformats.org/officeDocument/2006/relationships/image" Target="../media/image422.jpeg"/><Relationship Id="rId4" Type="http://schemas.openxmlformats.org/officeDocument/2006/relationships/image" Target="../media/image421.jpeg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4.jpeg"/><Relationship Id="rId7" Type="http://schemas.openxmlformats.org/officeDocument/2006/relationships/slide" Target="slide5.xml"/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4.jpeg"/><Relationship Id="rId5" Type="http://schemas.openxmlformats.org/officeDocument/2006/relationships/image" Target="../media/image426.jpeg"/><Relationship Id="rId4" Type="http://schemas.openxmlformats.org/officeDocument/2006/relationships/image" Target="../media/image425.jpeg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8.jpeg"/><Relationship Id="rId7" Type="http://schemas.openxmlformats.org/officeDocument/2006/relationships/slide" Target="slide5.xml"/><Relationship Id="rId2" Type="http://schemas.openxmlformats.org/officeDocument/2006/relationships/image" Target="../media/image4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9.jpe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1.jpeg"/><Relationship Id="rId7" Type="http://schemas.openxmlformats.org/officeDocument/2006/relationships/slide" Target="slide5.xml"/><Relationship Id="rId2" Type="http://schemas.openxmlformats.org/officeDocument/2006/relationships/image" Target="../media/image4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jpeg"/><Relationship Id="rId5" Type="http://schemas.openxmlformats.org/officeDocument/2006/relationships/image" Target="../media/image432.jpeg"/><Relationship Id="rId4" Type="http://schemas.openxmlformats.org/officeDocument/2006/relationships/image" Target="../media/image201.jpeg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3.jpeg"/><Relationship Id="rId7" Type="http://schemas.openxmlformats.org/officeDocument/2006/relationships/slide" Target="slide5.xml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3.jpeg"/><Relationship Id="rId5" Type="http://schemas.openxmlformats.org/officeDocument/2006/relationships/image" Target="../media/image434.jpeg"/><Relationship Id="rId4" Type="http://schemas.openxmlformats.org/officeDocument/2006/relationships/image" Target="../media/image159.jpeg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6.jpeg"/><Relationship Id="rId7" Type="http://schemas.openxmlformats.org/officeDocument/2006/relationships/slide" Target="slide5.xml"/><Relationship Id="rId2" Type="http://schemas.openxmlformats.org/officeDocument/2006/relationships/image" Target="../media/image4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225.jpeg"/><Relationship Id="rId4" Type="http://schemas.openxmlformats.org/officeDocument/2006/relationships/image" Target="../media/image34.jpeg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7.jpeg"/><Relationship Id="rId7" Type="http://schemas.openxmlformats.org/officeDocument/2006/relationships/slide" Target="slide5.xml"/><Relationship Id="rId2" Type="http://schemas.openxmlformats.org/officeDocument/2006/relationships/image" Target="../media/image2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6.jpeg"/><Relationship Id="rId5" Type="http://schemas.openxmlformats.org/officeDocument/2006/relationships/image" Target="../media/image438.jpeg"/><Relationship Id="rId4" Type="http://schemas.openxmlformats.org/officeDocument/2006/relationships/image" Target="../media/image259.jpeg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jpeg"/><Relationship Id="rId7" Type="http://schemas.openxmlformats.org/officeDocument/2006/relationships/slide" Target="slide5.xml"/><Relationship Id="rId2" Type="http://schemas.openxmlformats.org/officeDocument/2006/relationships/image" Target="../media/image43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1.jpeg"/><Relationship Id="rId5" Type="http://schemas.openxmlformats.org/officeDocument/2006/relationships/image" Target="../media/image440.jpeg"/><Relationship Id="rId4" Type="http://schemas.openxmlformats.org/officeDocument/2006/relationships/image" Target="../media/image173.jpeg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3.jpeg"/><Relationship Id="rId7" Type="http://schemas.openxmlformats.org/officeDocument/2006/relationships/slide" Target="slide5.xml"/><Relationship Id="rId2" Type="http://schemas.openxmlformats.org/officeDocument/2006/relationships/image" Target="../media/image4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5.jpeg"/><Relationship Id="rId5" Type="http://schemas.openxmlformats.org/officeDocument/2006/relationships/image" Target="../media/image444.jpeg"/><Relationship Id="rId4" Type="http://schemas.openxmlformats.org/officeDocument/2006/relationships/image" Target="../media/image186.jpeg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7.jpeg"/><Relationship Id="rId7" Type="http://schemas.openxmlformats.org/officeDocument/2006/relationships/slide" Target="slide5.xml"/><Relationship Id="rId2" Type="http://schemas.openxmlformats.org/officeDocument/2006/relationships/image" Target="../media/image4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8.jpeg"/><Relationship Id="rId5" Type="http://schemas.openxmlformats.org/officeDocument/2006/relationships/image" Target="../media/image269.jpeg"/><Relationship Id="rId4" Type="http://schemas.openxmlformats.org/officeDocument/2006/relationships/image" Target="../media/image4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17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6.jpeg"/><Relationship Id="rId4" Type="http://schemas.openxmlformats.org/officeDocument/2006/relationships/image" Target="../media/image12.jpeg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slide" Target="slide5.xml"/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0.jpeg"/><Relationship Id="rId5" Type="http://schemas.openxmlformats.org/officeDocument/2006/relationships/image" Target="../media/image449.jpeg"/><Relationship Id="rId4" Type="http://schemas.openxmlformats.org/officeDocument/2006/relationships/image" Target="../media/image448.jpeg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1.jpeg"/><Relationship Id="rId1" Type="http://schemas.openxmlformats.org/officeDocument/2006/relationships/slideLayout" Target="../slideLayouts/slideLayout7.x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01.jpeg"/><Relationship Id="rId1" Type="http://schemas.openxmlformats.org/officeDocument/2006/relationships/slideLayout" Target="../slideLayouts/slideLayout7.x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2.jpeg"/><Relationship Id="rId1" Type="http://schemas.openxmlformats.org/officeDocument/2006/relationships/slideLayout" Target="../slideLayouts/slideLayout7.x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45.jpeg"/><Relationship Id="rId1" Type="http://schemas.openxmlformats.org/officeDocument/2006/relationships/slideLayout" Target="../slideLayouts/slideLayout7.x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3.jpeg"/><Relationship Id="rId1" Type="http://schemas.openxmlformats.org/officeDocument/2006/relationships/slideLayout" Target="../slideLayouts/slideLayout7.x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5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slide" Target="slide5.xml"/><Relationship Id="rId4" Type="http://schemas.openxmlformats.org/officeDocument/2006/relationships/image" Target="../media/image6.jpeg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56.jpeg"/><Relationship Id="rId1" Type="http://schemas.openxmlformats.org/officeDocument/2006/relationships/slideLayout" Target="../slideLayouts/slideLayout7.x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5.jpeg"/><Relationship Id="rId1" Type="http://schemas.openxmlformats.org/officeDocument/2006/relationships/slideLayout" Target="../slideLayouts/slideLayout7.x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6.jpeg"/><Relationship Id="rId7" Type="http://schemas.openxmlformats.org/officeDocument/2006/relationships/slide" Target="slide5.xml"/><Relationship Id="rId2" Type="http://schemas.openxmlformats.org/officeDocument/2006/relationships/image" Target="../media/image3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9.jpeg"/><Relationship Id="rId5" Type="http://schemas.openxmlformats.org/officeDocument/2006/relationships/image" Target="../media/image458.jpeg"/><Relationship Id="rId4" Type="http://schemas.openxmlformats.org/officeDocument/2006/relationships/image" Target="../media/image457.jpeg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60.jpeg"/><Relationship Id="rId1" Type="http://schemas.openxmlformats.org/officeDocument/2006/relationships/slideLayout" Target="../slideLayouts/slideLayout7.x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5.jpeg"/><Relationship Id="rId1" Type="http://schemas.openxmlformats.org/officeDocument/2006/relationships/slideLayout" Target="../slideLayouts/slideLayout7.x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0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png"/><Relationship Id="rId4" Type="http://schemas.openxmlformats.org/officeDocument/2006/relationships/slide" Target="slide5.x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7.x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2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4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5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0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slide" Target="slide5.xml"/><Relationship Id="rId4" Type="http://schemas.openxmlformats.org/officeDocument/2006/relationships/image" Target="../media/image79.jpeg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7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8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9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1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3.png"/><Relationship Id="rId5" Type="http://schemas.openxmlformats.org/officeDocument/2006/relationships/slide" Target="slide2.xml"/><Relationship Id="rId4" Type="http://schemas.openxmlformats.org/officeDocument/2006/relationships/slide" Target="slide5.xml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1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slide" Target="slide5.xml"/></Relationships>
</file>

<file path=ppt/slides/_rels/slide3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2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2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2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3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7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30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7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7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8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8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8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8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8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8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3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27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48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4.jpeg"/><Relationship Id="rId4" Type="http://schemas.openxmlformats.org/officeDocument/2006/relationships/slide" Target="slide5.xml"/></Relationships>
</file>

<file path=ppt/slides/_rels/slide3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9.jpeg"/></Relationships>
</file>

<file path=ppt/slides/_rels/slide3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90.jpeg"/><Relationship Id="rId1" Type="http://schemas.openxmlformats.org/officeDocument/2006/relationships/slideLayout" Target="../slideLayouts/slideLayout7.xml"/></Relationships>
</file>

<file path=ppt/slides/_rels/slide3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3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3.jpeg"/><Relationship Id="rId2" Type="http://schemas.openxmlformats.org/officeDocument/2006/relationships/image" Target="../media/image49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35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6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/Relationships>
</file>

<file path=ppt/slides/_rels/slide36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36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25.jpeg"/><Relationship Id="rId1" Type="http://schemas.openxmlformats.org/officeDocument/2006/relationships/slideLayout" Target="../slideLayouts/slideLayout7.xml"/></Relationships>
</file>

<file path=ppt/slides/_rels/slide36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3.jpeg"/><Relationship Id="rId1" Type="http://schemas.openxmlformats.org/officeDocument/2006/relationships/slideLayout" Target="../slideLayouts/slideLayout7.xml"/></Relationships>
</file>

<file path=ppt/slides/_rels/slide3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4.jpeg"/><Relationship Id="rId2" Type="http://schemas.openxmlformats.org/officeDocument/2006/relationships/image" Target="../media/image45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495.jpeg"/></Relationships>
</file>

<file path=ppt/slides/_rels/slide36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3.jpeg"/><Relationship Id="rId1" Type="http://schemas.openxmlformats.org/officeDocument/2006/relationships/slideLayout" Target="../slideLayouts/slideLayout7.xml"/></Relationships>
</file>

<file path=ppt/slides/_rels/slide36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1.jpeg"/><Relationship Id="rId1" Type="http://schemas.openxmlformats.org/officeDocument/2006/relationships/slideLayout" Target="../slideLayouts/slideLayout7.xml"/></Relationships>
</file>

<file path=ppt/slides/_rels/slide36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1.jpeg"/><Relationship Id="rId1" Type="http://schemas.openxmlformats.org/officeDocument/2006/relationships/slideLayout" Target="../slideLayouts/slideLayout7.xml"/></Relationships>
</file>

<file path=ppt/slides/_rels/slide36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36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7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37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37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2.jpeg"/><Relationship Id="rId1" Type="http://schemas.openxmlformats.org/officeDocument/2006/relationships/slideLayout" Target="../slideLayouts/slideLayout7.xml"/></Relationships>
</file>

<file path=ppt/slides/_rels/slide37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9.gif"/><Relationship Id="rId1" Type="http://schemas.openxmlformats.org/officeDocument/2006/relationships/slideLayout" Target="../slideLayouts/slideLayout7.xml"/></Relationships>
</file>

<file path=ppt/slides/_rels/slide37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2.jpeg"/><Relationship Id="rId2" Type="http://schemas.openxmlformats.org/officeDocument/2006/relationships/image" Target="../media/image49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497.jpeg"/></Relationships>
</file>

<file path=ppt/slides/_rels/slide37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7.xml"/></Relationships>
</file>

<file path=ppt/slides/_rels/slide37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0.jpeg"/><Relationship Id="rId1" Type="http://schemas.openxmlformats.org/officeDocument/2006/relationships/slideLayout" Target="../slideLayouts/slideLayout7.xml"/></Relationships>
</file>

<file path=ppt/slides/_rels/slide37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6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8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0.jpeg"/><Relationship Id="rId1" Type="http://schemas.openxmlformats.org/officeDocument/2006/relationships/slideLayout" Target="../slideLayouts/slideLayout7.xml"/></Relationships>
</file>

<file path=ppt/slides/_rels/slide38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98.jpeg"/><Relationship Id="rId1" Type="http://schemas.openxmlformats.org/officeDocument/2006/relationships/slideLayout" Target="../slideLayouts/slideLayout7.xml"/></Relationships>
</file>

<file path=ppt/slides/_rels/slide38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7.xml"/></Relationships>
</file>

<file path=ppt/slides/_rels/slide38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8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0.jpeg"/><Relationship Id="rId1" Type="http://schemas.openxmlformats.org/officeDocument/2006/relationships/slideLayout" Target="../slideLayouts/slideLayout7.xml"/></Relationships>
</file>

<file path=ppt/slides/_rels/slide38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8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jpeg"/><Relationship Id="rId2" Type="http://schemas.openxmlformats.org/officeDocument/2006/relationships/image" Target="../media/image43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499.jpeg"/></Relationships>
</file>

<file path=ppt/slides/_rels/slide3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png"/><Relationship Id="rId4" Type="http://schemas.openxmlformats.org/officeDocument/2006/relationships/slide" Target="slide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jpeg"/><Relationship Id="rId5" Type="http://schemas.openxmlformats.org/officeDocument/2006/relationships/slide" Target="slide5.xml"/><Relationship Id="rId4" Type="http://schemas.openxmlformats.org/officeDocument/2006/relationships/image" Target="../media/image9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jpeg"/><Relationship Id="rId4" Type="http://schemas.openxmlformats.org/officeDocument/2006/relationships/slide" Target="slide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jpeg"/><Relationship Id="rId4" Type="http://schemas.openxmlformats.org/officeDocument/2006/relationships/slide" Target="slide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jpe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62.xml"/><Relationship Id="rId13" Type="http://schemas.openxmlformats.org/officeDocument/2006/relationships/slide" Target="slide32.xml"/><Relationship Id="rId3" Type="http://schemas.openxmlformats.org/officeDocument/2006/relationships/slide" Target="slide180.xml"/><Relationship Id="rId7" Type="http://schemas.openxmlformats.org/officeDocument/2006/relationships/slide" Target="slide260.xml"/><Relationship Id="rId12" Type="http://schemas.openxmlformats.org/officeDocument/2006/relationships/slide" Target="slide354.xml"/><Relationship Id="rId17" Type="http://schemas.openxmlformats.org/officeDocument/2006/relationships/slide" Target="slide302.xml"/><Relationship Id="rId2" Type="http://schemas.openxmlformats.org/officeDocument/2006/relationships/slide" Target="slide150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9.xml"/><Relationship Id="rId11" Type="http://schemas.openxmlformats.org/officeDocument/2006/relationships/slide" Target="slide319.xml"/><Relationship Id="rId5" Type="http://schemas.openxmlformats.org/officeDocument/2006/relationships/slide" Target="slide211.xml"/><Relationship Id="rId15" Type="http://schemas.openxmlformats.org/officeDocument/2006/relationships/slide" Target="slide42.xml"/><Relationship Id="rId10" Type="http://schemas.openxmlformats.org/officeDocument/2006/relationships/slide" Target="slide281.xml"/><Relationship Id="rId4" Type="http://schemas.openxmlformats.org/officeDocument/2006/relationships/slide" Target="slide182.xml"/><Relationship Id="rId9" Type="http://schemas.openxmlformats.org/officeDocument/2006/relationships/slide" Target="slide331.xml"/><Relationship Id="rId1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jpeg"/><Relationship Id="rId4" Type="http://schemas.openxmlformats.org/officeDocument/2006/relationships/slide" Target="slide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0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jpeg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jpeg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jpeg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0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1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1.jpeg"/><Relationship Id="rId4" Type="http://schemas.openxmlformats.org/officeDocument/2006/relationships/slide" Target="slide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png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3.jpeg"/><Relationship Id="rId4" Type="http://schemas.openxmlformats.org/officeDocument/2006/relationships/slide" Target="slide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17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jpeg"/><Relationship Id="rId4" Type="http://schemas.openxmlformats.org/officeDocument/2006/relationships/slide" Target="slide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9.jpeg"/><Relationship Id="rId4" Type="http://schemas.openxmlformats.org/officeDocument/2006/relationships/slide" Target="slide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0.jpeg"/><Relationship Id="rId4" Type="http://schemas.openxmlformats.org/officeDocument/2006/relationships/slide" Target="slide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1.jpeg"/><Relationship Id="rId5" Type="http://schemas.openxmlformats.org/officeDocument/2006/relationships/slide" Target="slide2.xml"/><Relationship Id="rId4" Type="http://schemas.openxmlformats.org/officeDocument/2006/relationships/slide" Target="slide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jpeg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4.jpeg"/><Relationship Id="rId5" Type="http://schemas.openxmlformats.org/officeDocument/2006/relationships/slide" Target="slide5.xml"/><Relationship Id="rId4" Type="http://schemas.openxmlformats.org/officeDocument/2006/relationships/image" Target="../media/image93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5.jpeg"/><Relationship Id="rId5" Type="http://schemas.openxmlformats.org/officeDocument/2006/relationships/slide" Target="slide5.xml"/><Relationship Id="rId4" Type="http://schemas.openxmlformats.org/officeDocument/2006/relationships/image" Target="../media/image93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jpeg"/><Relationship Id="rId4" Type="http://schemas.openxmlformats.org/officeDocument/2006/relationships/slide" Target="slide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65.jpeg"/><Relationship Id="rId4" Type="http://schemas.openxmlformats.org/officeDocument/2006/relationships/image" Target="../media/image95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32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33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34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5.jpeg"/><Relationship Id="rId4" Type="http://schemas.openxmlformats.org/officeDocument/2006/relationships/slide" Target="slide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6.jpeg"/><Relationship Id="rId4" Type="http://schemas.openxmlformats.org/officeDocument/2006/relationships/slide" Target="slide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7.jpeg"/><Relationship Id="rId4" Type="http://schemas.openxmlformats.org/officeDocument/2006/relationships/slide" Target="slide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8.png"/><Relationship Id="rId4" Type="http://schemas.openxmlformats.org/officeDocument/2006/relationships/slide" Target="slide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9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jpeg"/><Relationship Id="rId5" Type="http://schemas.openxmlformats.org/officeDocument/2006/relationships/image" Target="../media/image94.jpeg"/><Relationship Id="rId4" Type="http://schemas.openxmlformats.org/officeDocument/2006/relationships/image" Target="../media/image95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jpeg"/><Relationship Id="rId5" Type="http://schemas.openxmlformats.org/officeDocument/2006/relationships/slide" Target="slide5.xml"/><Relationship Id="rId4" Type="http://schemas.openxmlformats.org/officeDocument/2006/relationships/image" Target="../media/image9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slide" Target="slide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2.jpeg"/><Relationship Id="rId4" Type="http://schemas.openxmlformats.org/officeDocument/2006/relationships/slide" Target="slide5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3.jpeg"/><Relationship Id="rId4" Type="http://schemas.openxmlformats.org/officeDocument/2006/relationships/slide" Target="slide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44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5.jpeg"/><Relationship Id="rId4" Type="http://schemas.openxmlformats.org/officeDocument/2006/relationships/slide" Target="slide5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6.jpeg"/><Relationship Id="rId4" Type="http://schemas.openxmlformats.org/officeDocument/2006/relationships/slide" Target="slide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7.jpeg"/><Relationship Id="rId4" Type="http://schemas.openxmlformats.org/officeDocument/2006/relationships/slide" Target="slide5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48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149.jpeg"/><Relationship Id="rId4" Type="http://schemas.openxmlformats.org/officeDocument/2006/relationships/image" Target="../media/image95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jpeg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35696" y="2492896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предназначена для  детей с ОВЗ подготовительного, 1 и 2 классов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3501008"/>
            <a:ext cx="3672408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hangingPunct="1"/>
            <a:r>
              <a:rPr lang="ru-RU" sz="28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Составитель: </a:t>
            </a:r>
          </a:p>
          <a:p>
            <a:pPr algn="ctr" eaLnBrk="1" hangingPunct="1"/>
            <a:r>
              <a:rPr lang="ru-RU" sz="28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Кувшинова</a:t>
            </a:r>
          </a:p>
          <a:p>
            <a:pPr algn="ctr" eaLnBrk="1" hangingPunct="1"/>
            <a:r>
              <a:rPr lang="ru-RU" sz="28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Ольга  Сергеевна, </a:t>
            </a:r>
          </a:p>
          <a:p>
            <a:pPr algn="ctr" eaLnBrk="1" hangingPunct="1"/>
            <a:r>
              <a:rPr lang="ru-RU" sz="28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учитель-логопед </a:t>
            </a:r>
          </a:p>
          <a:p>
            <a:pPr algn="ctr" eaLnBrk="1" hangingPunct="1"/>
            <a:r>
              <a:rPr lang="ru-RU" sz="28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МАОУ СОШ № 5 </a:t>
            </a:r>
          </a:p>
          <a:p>
            <a:pPr algn="ctr" eaLnBrk="1" hangingPunct="1"/>
            <a:r>
              <a:rPr lang="ru-RU" sz="28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с. </a:t>
            </a:r>
            <a:r>
              <a:rPr lang="ru-RU" sz="2800" b="1" cap="none" spc="0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Николо-Павловское</a:t>
            </a:r>
            <a:endParaRPr lang="ru-RU" sz="28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188640"/>
            <a:ext cx="672652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Обучающая 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</a:t>
            </a:r>
            <a:r>
              <a: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926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501008"/>
            <a:ext cx="3710475" cy="2858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11560" y="1628800"/>
            <a:ext cx="74783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«Хорошо уметь читать!»</a:t>
            </a:r>
            <a:endParaRPr lang="ru-RU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7694" name="Рисунок 9" descr="арбуз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643063"/>
            <a:ext cx="103822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96" name="Рисунок 11" descr="карандаше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53344"/>
            <a:ext cx="39727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0146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r="14576"/>
          <a:stretch>
            <a:fillRect/>
          </a:stretch>
        </p:blipFill>
        <p:spPr bwMode="auto">
          <a:xfrm>
            <a:off x="1547664" y="1556792"/>
            <a:ext cx="1080120" cy="1332730"/>
          </a:xfrm>
          <a:prstGeom prst="rect">
            <a:avLst/>
          </a:prstGeom>
          <a:noFill/>
        </p:spPr>
      </p:pic>
      <p:pic>
        <p:nvPicPr>
          <p:cNvPr id="390148" name="Picture 4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1556792"/>
            <a:ext cx="1046181" cy="1321940"/>
          </a:xfrm>
          <a:prstGeom prst="rect">
            <a:avLst/>
          </a:prstGeom>
          <a:noFill/>
        </p:spPr>
      </p:pic>
      <p:pic>
        <p:nvPicPr>
          <p:cNvPr id="390150" name="Picture 6" descr="https://avatars.mds.yandex.net/i?id=6d2edf10ce817684f4cd1019d0098368319dc56e71b6cf5c-4492191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1484784"/>
            <a:ext cx="1095661" cy="1463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3125" y="4572000"/>
            <a:ext cx="59420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г    у    с   ь</a:t>
            </a:r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6962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389278"/>
            <a:ext cx="2736304" cy="3975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38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19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575" y="47815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20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7815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815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597025" y="4645025"/>
            <a:ext cx="6121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л   и    с    т</a:t>
            </a: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5938" name="Picture 2" descr="https://avatars.mds.yandex.net/i?id=56247bce676b52c5e86aa38a0142c3c5575e3033-9683825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476672"/>
            <a:ext cx="5109195" cy="3865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43188" y="4643438"/>
            <a:ext cx="44164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д    о   м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49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76672"/>
            <a:ext cx="5184576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0313" y="4643438"/>
            <a:ext cx="45577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ж   у    к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3890" name="Picture 2" descr="https://avatars.mds.yandex.net/i?id=dede330a5566454ae53a882f1801307700869630-4097771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548680"/>
            <a:ext cx="3312368" cy="3680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43188" y="4643438"/>
            <a:ext cx="44545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д   ы   м</a:t>
            </a:r>
          </a:p>
        </p:txBody>
      </p:sp>
      <p:pic>
        <p:nvPicPr>
          <p:cNvPr id="122886" name="Рисунок 6" descr="дым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15913"/>
            <a:ext cx="5143500" cy="395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43188" y="4643438"/>
            <a:ext cx="41941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д    у   б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1842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32656"/>
            <a:ext cx="4176463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0313" y="4643438"/>
            <a:ext cx="58293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ы  ш  ь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0818" name="Picture 2" descr="https://avatars.mds.yandex.net/i?id=e15176d2c829dc9fb89db598039724eabb7e8bf6-5470745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476672"/>
            <a:ext cx="4968552" cy="4140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43188" y="4643438"/>
            <a:ext cx="42497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н   о   ж</a:t>
            </a:r>
          </a:p>
        </p:txBody>
      </p:sp>
      <p:pic>
        <p:nvPicPr>
          <p:cNvPr id="125958" name="Рисунок 7" descr="нож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500063"/>
            <a:ext cx="3786188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71750" y="4643438"/>
            <a:ext cx="45037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а    к</a:t>
            </a:r>
          </a:p>
        </p:txBody>
      </p:sp>
      <p:pic>
        <p:nvPicPr>
          <p:cNvPr id="126982" name="Рисунок 7" descr="мак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57188"/>
            <a:ext cx="406717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5" action="ppaction://hlinksldjump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71750" y="4643438"/>
            <a:ext cx="42243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 ы  р</a:t>
            </a:r>
          </a:p>
        </p:txBody>
      </p:sp>
      <p:pic>
        <p:nvPicPr>
          <p:cNvPr id="128006" name="Рисунок 6" descr="сыр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500063"/>
            <a:ext cx="3097212" cy="346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8717" name="Рисунок 5" descr="аис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571625"/>
            <a:ext cx="7985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8" name="Рисунок 9" descr="пальм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500188"/>
            <a:ext cx="70326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t="7652" b="8181"/>
          <a:stretch>
            <a:fillRect/>
          </a:stretch>
        </p:blipFill>
        <p:spPr bwMode="auto">
          <a:xfrm>
            <a:off x="5292080" y="1556792"/>
            <a:ext cx="1023272" cy="1296144"/>
          </a:xfrm>
          <a:prstGeom prst="rect">
            <a:avLst/>
          </a:prstGeom>
          <a:noFill/>
        </p:spPr>
      </p:pic>
      <p:pic>
        <p:nvPicPr>
          <p:cNvPr id="12" name="Picture 6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139952" y="1556792"/>
            <a:ext cx="720080" cy="1296144"/>
          </a:xfrm>
          <a:prstGeom prst="rect">
            <a:avLst/>
          </a:prstGeom>
          <a:noFill/>
        </p:spPr>
      </p:pic>
      <p:pic>
        <p:nvPicPr>
          <p:cNvPr id="13" name="Picture 8" descr="Picture backgrou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1556792"/>
            <a:ext cx="1012824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71750" y="4643438"/>
            <a:ext cx="4340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 о   м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22" name="Picture 2" descr="https://avatars.mds.yandex.net/i?id=9203b8c44f4ebb43a4fc0d0b8c6c6f85ae328d29-5603605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18837"/>
            <a:ext cx="6336704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71750" y="4643438"/>
            <a:ext cx="45196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 о    к</a:t>
            </a:r>
          </a:p>
        </p:txBody>
      </p:sp>
      <p:pic>
        <p:nvPicPr>
          <p:cNvPr id="130054" name="Рисунок 6" descr="сок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285750"/>
            <a:ext cx="1946275" cy="423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5" name="TextBox 5"/>
          <p:cNvSpPr txBox="1">
            <a:spLocks noChangeArrowheads="1"/>
          </p:cNvSpPr>
          <p:nvPr/>
        </p:nvSpPr>
        <p:spPr bwMode="auto">
          <a:xfrm>
            <a:off x="4378325" y="4714875"/>
            <a:ext cx="42275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е    л   ь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4674" name="Picture 2" descr="https://avatars.mds.yandex.net/i?id=6d2edf10ce817684f4cd1019d0098368319dc56e71b6cf5c-4492191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39" y="404664"/>
            <a:ext cx="3578347" cy="4225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43188" y="4643438"/>
            <a:ext cx="43561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л    у   к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3650" name="Picture 2" descr="https://avatars.mds.yandex.net/i?id=963eb2153caf3db1418e46ddba72fba5a4669b47-12168040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476672"/>
            <a:ext cx="5291311" cy="3965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573588"/>
            <a:ext cx="59959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з    о    н   т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2626" name="Picture 2" descr="https://avatars.mds.yandex.net/i?id=093a1631ba772962d67fd2bc51013f66333f3dd7-4580062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548680"/>
            <a:ext cx="4422254" cy="38664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14438" y="4573588"/>
            <a:ext cx="64516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ш   а   р    ф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1602" name="Picture 2" descr="https://avatars.mds.yandex.net/i?id=330fd99db49ce58af0fc4781e29051996ea8970c-5232238-images-thumbs&amp;n=13"/>
          <p:cNvPicPr>
            <a:picLocks noChangeAspect="1" noChangeArrowheads="1"/>
          </p:cNvPicPr>
          <p:nvPr/>
        </p:nvPicPr>
        <p:blipFill>
          <a:blip r:embed="rId5" cstate="print"/>
          <a:srcRect b="5454"/>
          <a:stretch>
            <a:fillRect/>
          </a:stretch>
        </p:blipFill>
        <p:spPr bwMode="auto">
          <a:xfrm>
            <a:off x="1475656" y="548679"/>
            <a:ext cx="6192688" cy="3919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573588"/>
            <a:ext cx="60785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т    о    р   т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0578" name="Picture 2" descr="https://avatars.mds.yandex.net/i?id=6c5d2112e6f92d2ed25887ff253a8bf5c84cfa14-9852755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692696"/>
            <a:ext cx="4464496" cy="37995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14438" y="4573588"/>
            <a:ext cx="61753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 о   с    т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9554" name="Picture 2" descr="https://avatars.mds.yandex.net/i?id=19b840202d1e151418fd2e0608c45d27a7144e99-9066604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908720"/>
            <a:ext cx="7519971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43000" y="4573588"/>
            <a:ext cx="66008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 о    р   ж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8530" name="Picture 2" descr="https://avatars.mds.yandex.net/i?id=046ff503119a199f540348b7e262f50788fdbaf5-12623954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32656"/>
            <a:ext cx="6336704" cy="3564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Рисунок 1" descr="флаг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57188"/>
            <a:ext cx="2762250" cy="391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28750" y="4502150"/>
            <a:ext cx="62865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ф   л    а    г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9743" name="Рисунок 11" descr="дом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500188"/>
            <a:ext cx="11207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44" name="Рисунок 12" descr="корабль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1571625"/>
            <a:ext cx="10826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45" name="Рисунок 13" descr="арбуз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643063"/>
            <a:ext cx="103822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4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1484784"/>
            <a:ext cx="1080120" cy="1440160"/>
          </a:xfrm>
          <a:prstGeom prst="rect">
            <a:avLst/>
          </a:prstGeom>
          <a:noFill/>
        </p:spPr>
      </p:pic>
      <p:pic>
        <p:nvPicPr>
          <p:cNvPr id="388098" name="Picture 2" descr="Picture background"/>
          <p:cNvPicPr>
            <a:picLocks noChangeAspect="1" noChangeArrowheads="1"/>
          </p:cNvPicPr>
          <p:nvPr/>
        </p:nvPicPr>
        <p:blipFill>
          <a:blip r:embed="rId7" cstate="print"/>
          <a:srcRect l="30735" t="13113" r="38531" b="18041"/>
          <a:stretch>
            <a:fillRect/>
          </a:stretch>
        </p:blipFill>
        <p:spPr bwMode="auto">
          <a:xfrm>
            <a:off x="1619672" y="1513587"/>
            <a:ext cx="1008112" cy="1411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89088" y="4502150"/>
            <a:ext cx="61341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 л   о    н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6482" name="Picture 2" descr="https://avatars.mds.yandex.net/i?id=e953292cee5e70bb577147f134c36e580e311cc6-4912286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38525" y="404664"/>
            <a:ext cx="5669779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89088" y="4502150"/>
            <a:ext cx="62912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р    а    н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5458" name="Picture 2" descr="https://avatars.mds.yandex.net/i?id=4d167dd55f26d744fb65723899ae3ab1eee205a8-8981283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332656"/>
            <a:ext cx="3984104" cy="3984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28750" y="4502150"/>
            <a:ext cx="64785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ш   к   а    ф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4434" name="Picture 2" descr="https://avatars.mds.yandex.net/i?id=134728edd1b0148bf8c4d4b3bddcad5df2ab510b-12441694-images-thumbs&amp;n=13"/>
          <p:cNvPicPr>
            <a:picLocks noChangeAspect="1" noChangeArrowheads="1"/>
          </p:cNvPicPr>
          <p:nvPr/>
        </p:nvPicPr>
        <p:blipFill>
          <a:blip r:embed="rId5" cstate="print"/>
          <a:srcRect b="5244"/>
          <a:stretch>
            <a:fillRect/>
          </a:stretch>
        </p:blipFill>
        <p:spPr bwMode="auto">
          <a:xfrm>
            <a:off x="3491880" y="332656"/>
            <a:ext cx="2952328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Рисунок 9" descr="сту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76672"/>
            <a:ext cx="2003425" cy="371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00188" y="4502150"/>
            <a:ext cx="63357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 т    у    л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668463" y="4500563"/>
            <a:ext cx="61341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л    и   с    а</a:t>
            </a: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2386" name="Picture 2" descr="https://avatars.mds.yandex.net/i?id=1a331fdeda5fc8d144426ee9d6b146b613e71637-5235146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404664"/>
            <a:ext cx="5400600" cy="3773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47815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70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1500" y="4716463"/>
            <a:ext cx="79232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у  р   и  ц  а</a:t>
            </a:r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1362" name="Picture 2" descr="https://avatars.mds.yandex.net/i?id=fe66cca60ffb750f767eafbcad631f24982309c0-12361708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404664"/>
            <a:ext cx="7056784" cy="3969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47815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70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1500" y="4716463"/>
            <a:ext cx="80581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а   л  и   н  а</a:t>
            </a:r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0338" name="Picture 2" descr="https://avatars.mds.yandex.net/i?id=c2acf27d305ff3983d4d3215c7b66a8ce07e6967cb25c950-5344756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404664"/>
            <a:ext cx="6480720" cy="405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 descr="со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000125" y="4573588"/>
            <a:ext cx="6985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ш  л   я   п  а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9314" name="Picture 2" descr="https://avatars.mds.yandex.net/i?id=9b6490a4aa3c9f30a51265cdbbe98df2adb3f27d-3608855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764704"/>
            <a:ext cx="6965334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 descr="со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130300" y="4573588"/>
            <a:ext cx="68754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н   и  г   а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8290" name="Picture 2" descr="https://avatars.mds.yandex.net/i?id=882e0b36a7ee685b6339a074317c99c5a5b3a6db-4720855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692696"/>
            <a:ext cx="6667825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54150" y="4502150"/>
            <a:ext cx="61150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у    т   к    а</a:t>
            </a: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532440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7266" name="Picture 2" descr="https://avatars.mds.yandex.net/i?id=1fa388d9be520ba4b8eb77a47d364ca744e07fc8-5467540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404664"/>
            <a:ext cx="5724634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0765" name="Рисунок 9" descr="дом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1428750"/>
            <a:ext cx="1098550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7" name="Рисунок 11" descr="самолёт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643063"/>
            <a:ext cx="1101725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8" name="Рисунок 12" descr="клубок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1643063"/>
            <a:ext cx="1039812" cy="113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9" name="Рисунок 13" descr="аист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500188"/>
            <a:ext cx="79851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4" descr="Picture backgrou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1484784"/>
            <a:ext cx="108012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28688" y="4645025"/>
            <a:ext cx="74136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 л   и   в   а</a:t>
            </a:r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42" name="Picture 2" descr="Слива нарисованна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548680"/>
            <a:ext cx="4286250" cy="3648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58950" y="4645025"/>
            <a:ext cx="60388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х   л    е    б</a:t>
            </a: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5218" name="Picture 2" descr="https://zamanilka.ru/wp-content/uploads/2023/11/hleb-kartinki-dlya-detei-4-1024x743.jpg"/>
          <p:cNvPicPr>
            <a:picLocks noChangeAspect="1" noChangeArrowheads="1"/>
          </p:cNvPicPr>
          <p:nvPr/>
        </p:nvPicPr>
        <p:blipFill>
          <a:blip r:embed="rId6" cstate="print"/>
          <a:srcRect l="14273" t="9880" r="13377" b="17879"/>
          <a:stretch>
            <a:fillRect/>
          </a:stretch>
        </p:blipFill>
        <p:spPr bwMode="auto">
          <a:xfrm>
            <a:off x="1979712" y="476672"/>
            <a:ext cx="5222101" cy="37833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143125" y="4502150"/>
            <a:ext cx="45386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 я   ч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4194" name="Picture 2" descr="https://avatars.mds.yandex.net/i?id=0277ff257507e35c0819ff87ffce03c848aace4f-5505041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76672"/>
            <a:ext cx="3600400" cy="3600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143125" y="4502150"/>
            <a:ext cx="44180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 е   ч</a:t>
            </a:r>
          </a:p>
        </p:txBody>
      </p:sp>
      <p:pic>
        <p:nvPicPr>
          <p:cNvPr id="153606" name="Рисунок 6" descr="меч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1306">
            <a:off x="3900488" y="431800"/>
            <a:ext cx="2776537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143125" y="4502150"/>
            <a:ext cx="61880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п    е    н   ь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2146" name="Picture 2" descr="https://avatars.mds.yandex.net/i?id=8eaf953f92588932d7e2c1f2c0fa474afc8b416b-7855968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764704"/>
            <a:ext cx="6351475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143125" y="4502150"/>
            <a:ext cx="6172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п    е    ч   ь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1122" name="AutoShape 2" descr="Русская печь для детей на прозрачном фон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1124" name="AutoShape 4" descr="Русская печь для детей на прозрачном фон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1126" name="AutoShape 6" descr="Русская печь для детей на прозрачном фон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1128" name="Picture 8" descr="Идеи для срисовки русская печка (90 фото) » идеи рисунков для срисовки и  картинки в стиле арт - АРТ.КАРТИНКОФ.КЛАБ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404664"/>
            <a:ext cx="5976664" cy="3725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Рисунок 1" descr="окно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571500"/>
            <a:ext cx="2214563" cy="330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388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97025" y="4357688"/>
            <a:ext cx="56054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о   к   н   о</a:t>
            </a: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0313" y="4429125"/>
            <a:ext cx="46561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ё    д </a:t>
            </a:r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9074" name="Picture 2" descr="https://avatars.mds.yandex.net/i?id=7134a740e422f423b26f146d38f9f6c888538da2-13608022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7" y="476672"/>
            <a:ext cx="3744415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71750" y="4429125"/>
            <a:ext cx="46720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и    т </a:t>
            </a:r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8050" name="Picture 2" descr="https://avatars.mds.yandex.net/i?id=4686acf6b15f4f92e4b60a5790ea2bbdf1adb256-3694487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332656"/>
            <a:ext cx="4968552" cy="3749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25713" y="4502150"/>
            <a:ext cx="41163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о   с    а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7026" name="Picture 2" descr="https://avatars.mds.yandex.net/i?id=f874893a453ff928a74583d315308349b31c1334-5245376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548680"/>
            <a:ext cx="4216517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1789" name="Рисунок 9" descr="петух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571625"/>
            <a:ext cx="11207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90" name="Рисунок 10" descr="торт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500188"/>
            <a:ext cx="1052512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91" name="Рисунок 11" descr="индюк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643063"/>
            <a:ext cx="111442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92" name="Рисунок 12" descr="цып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1643063"/>
            <a:ext cx="965200" cy="117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93" name="Рисунок 13" descr="арбуз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643063"/>
            <a:ext cx="1038225" cy="113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14500" y="4716463"/>
            <a:ext cx="61071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о   р    ё    л</a:t>
            </a: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02" name="Picture 2" descr="https://avatars.mds.yandex.net/i?id=bf96ffa8dfb8a196138238dbe4c333a009514801eb3eba7a-12788981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332656"/>
            <a:ext cx="5915905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7188" y="4645025"/>
            <a:ext cx="84963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и   н   и  ц   а</a:t>
            </a:r>
          </a:p>
        </p:txBody>
      </p:sp>
      <p:sp>
        <p:nvSpPr>
          <p:cNvPr id="15" name="Управляющая кнопка: домой 14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4978" name="Picture 2" descr="https://avatars.mds.yandex.net/i?id=9c8c1613b6b98e4a79bcb99e630e17003328ab4d-7084103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764704"/>
            <a:ext cx="6176806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7188" y="4645025"/>
            <a:ext cx="8305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б   е   р   ё   з   а</a:t>
            </a:r>
          </a:p>
        </p:txBody>
      </p:sp>
      <p:sp>
        <p:nvSpPr>
          <p:cNvPr id="15" name="Управляющая кнопка: домой 14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3954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332656"/>
            <a:ext cx="4104456" cy="4280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7188" y="4645025"/>
            <a:ext cx="8483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д   е   р   е   в   о</a:t>
            </a:r>
          </a:p>
        </p:txBody>
      </p:sp>
      <p:sp>
        <p:nvSpPr>
          <p:cNvPr id="15" name="Управляющая кнопка: домой 14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2930" name="Picture 2" descr="clip art fall tree - Clip Art Librar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347274"/>
            <a:ext cx="3600400" cy="4331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Рисунок 12" descr="лейк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48680"/>
            <a:ext cx="4161706" cy="377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со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46609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46609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 descr="со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75" y="46609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18" descr="согласный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46609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19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200" y="46609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28688" y="4643438"/>
            <a:ext cx="74596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л    е   й   к   а</a:t>
            </a:r>
          </a:p>
        </p:txBody>
      </p:sp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97150" y="4502150"/>
            <a:ext cx="45497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л   е    в </a:t>
            </a:r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0882" name="Picture 2" descr="https://avatars.mds.yandex.net/i?id=a9b6c298e33438be6eab70cbd563559101951da3-10878270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548680"/>
            <a:ext cx="5112568" cy="3831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Рисунок 1" descr="ключ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677193"/>
            <a:ext cx="1714500" cy="34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68463" y="4357688"/>
            <a:ext cx="5683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л   ю  ч</a:t>
            </a:r>
          </a:p>
        </p:txBody>
      </p:sp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45672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502150"/>
            <a:ext cx="68214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б   о   ч   к  а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8834" name="Picture 2" descr="https://avatars.mds.yandex.net/i?id=f641142f4d61a55e0349119942496a8ee18d5a80-9846597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404664"/>
            <a:ext cx="5636424" cy="3990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3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38" y="4502150"/>
            <a:ext cx="79883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а  к   т   у  с</a:t>
            </a: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7810" name="Picture 2" descr="https://avatars.mds.yandex.net/i?id=39ecdd22cf68ddc6f72645d3367ef53841dae1d1-5876558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7" y="332656"/>
            <a:ext cx="4032447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Рисунок 1" descr="инэ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692696"/>
            <a:ext cx="2681287" cy="376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97025" y="4357688"/>
            <a:ext cx="61468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и   г    л    а</a:t>
            </a:r>
          </a:p>
        </p:txBody>
      </p:sp>
      <p:sp>
        <p:nvSpPr>
          <p:cNvPr id="11" name="Управляющая кнопка: домой 10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2813" name="Рисунок 9" descr="ТОПОР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EFA"/>
              </a:clrFrom>
              <a:clrTo>
                <a:srgbClr val="FFFEF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89327">
            <a:off x="1543050" y="1543050"/>
            <a:ext cx="1252538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5" name="Рисунок 11" descr="черепах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643063"/>
            <a:ext cx="10477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6" name="Рисунок 12" descr="ключ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325" y="1571625"/>
            <a:ext cx="701675" cy="120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7" name="Рисунок 13" descr="арбуз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1571625"/>
            <a:ext cx="1038225" cy="113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7" cstate="print"/>
          <a:srcRect t="7652" b="8181"/>
          <a:stretch>
            <a:fillRect/>
          </a:stretch>
        </p:blipFill>
        <p:spPr bwMode="auto">
          <a:xfrm>
            <a:off x="2771800" y="1556792"/>
            <a:ext cx="1023272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extBox 3"/>
          <p:cNvSpPr txBox="1">
            <a:spLocks noChangeArrowheads="1"/>
          </p:cNvSpPr>
          <p:nvPr/>
        </p:nvSpPr>
        <p:spPr bwMode="auto">
          <a:xfrm>
            <a:off x="1835696" y="764704"/>
            <a:ext cx="495617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Прочитай загадку </a:t>
            </a:r>
          </a:p>
          <a:p>
            <a:pPr algn="ctr" eaLnBrk="1" hangingPunct="1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найди отгадку.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473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204864"/>
            <a:ext cx="6756765" cy="3897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1"/>
          <p:cNvSpPr>
            <a:spLocks noChangeArrowheads="1"/>
          </p:cNvSpPr>
          <p:nvPr/>
        </p:nvSpPr>
        <p:spPr bwMode="auto">
          <a:xfrm>
            <a:off x="1071563" y="714375"/>
            <a:ext cx="67405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ЗУБОВ МНОГО,</a:t>
            </a:r>
          </a:p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А НИЧЕГО НЕ ЕСТ.</a:t>
            </a:r>
          </a:p>
        </p:txBody>
      </p:sp>
      <p:pic>
        <p:nvPicPr>
          <p:cNvPr id="7171" name="Рисунок 2" descr="Untitled12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4214813"/>
            <a:ext cx="31432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3" descr="пил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000375"/>
            <a:ext cx="2063750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Рисунок 4" descr="щук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857625"/>
            <a:ext cx="2257425" cy="20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акула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3429000"/>
            <a:ext cx="215265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1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3"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1"/>
          <p:cNvSpPr>
            <a:spLocks noChangeArrowheads="1"/>
          </p:cNvSpPr>
          <p:nvPr/>
        </p:nvSpPr>
        <p:spPr bwMode="auto">
          <a:xfrm>
            <a:off x="928688" y="571500"/>
            <a:ext cx="73882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5400" b="1">
                <a:latin typeface="Times New Roman" pitchFamily="18" charset="0"/>
                <a:cs typeface="Times New Roman" pitchFamily="18" charset="0"/>
              </a:rPr>
              <a:t>ЖИДКО, А НЕ ВОДА. </a:t>
            </a:r>
          </a:p>
          <a:p>
            <a:r>
              <a:rPr lang="ru-RU" sz="5400" b="1">
                <a:latin typeface="Times New Roman" pitchFamily="18" charset="0"/>
                <a:cs typeface="Times New Roman" pitchFamily="18" charset="0"/>
              </a:rPr>
              <a:t>БЕЛО, А НЕ СНЕГ.</a:t>
            </a:r>
          </a:p>
        </p:txBody>
      </p:sp>
      <p:pic>
        <p:nvPicPr>
          <p:cNvPr id="8195" name="Рисунок 2" descr="гусь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1875"/>
            <a:ext cx="2009775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3" descr="молоко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571875"/>
            <a:ext cx="993775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4" descr="мороженое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3786188"/>
            <a:ext cx="1085850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5" descr="сок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214688"/>
            <a:ext cx="129222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81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7"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1"/>
          <p:cNvSpPr>
            <a:spLocks noChangeArrowheads="1"/>
          </p:cNvSpPr>
          <p:nvPr/>
        </p:nvSpPr>
        <p:spPr bwMode="auto">
          <a:xfrm>
            <a:off x="1428750" y="642938"/>
            <a:ext cx="57975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6192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ДВА БРЮШКА, </a:t>
            </a:r>
          </a:p>
          <a:p>
            <a:pPr algn="ctr">
              <a:tabLst>
                <a:tab pos="16192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ЧЕТЫРЕ УШКА.</a:t>
            </a:r>
          </a:p>
        </p:txBody>
      </p:sp>
      <p:pic>
        <p:nvPicPr>
          <p:cNvPr id="9219" name="Рисунок 2" descr="баран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3857625"/>
            <a:ext cx="1928812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3" descr="динозавр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786188"/>
            <a:ext cx="2066925" cy="195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4" descr="заяц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2500313"/>
            <a:ext cx="1976438" cy="195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Рисунок 5" descr="подушк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214688"/>
            <a:ext cx="174307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2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1"/>
          <p:cNvSpPr>
            <a:spLocks noChangeArrowheads="1"/>
          </p:cNvSpPr>
          <p:nvPr/>
        </p:nvSpPr>
        <p:spPr bwMode="auto">
          <a:xfrm>
            <a:off x="714375" y="285750"/>
            <a:ext cx="7599363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21145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НА ДНЕ, ГДЕ ТИХО И </a:t>
            </a:r>
          </a:p>
          <a:p>
            <a:pPr>
              <a:tabLst>
                <a:tab pos="21145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ТЕПЛО, ЛЕЖИТ </a:t>
            </a:r>
          </a:p>
          <a:p>
            <a:pPr>
              <a:tabLst>
                <a:tab pos="21145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УСАТОЕ БРЕВНО.	</a:t>
            </a:r>
          </a:p>
        </p:txBody>
      </p:sp>
      <p:pic>
        <p:nvPicPr>
          <p:cNvPr id="11267" name="Рисунок 2" descr="рак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613" y="3767138"/>
            <a:ext cx="1270000" cy="212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Рисунок 3" descr="рыбка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000500"/>
            <a:ext cx="2038350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4" descr="сом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214813"/>
            <a:ext cx="1757362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5" descr="бревно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929063"/>
            <a:ext cx="185737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2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8"/>
                  </p:tgtEl>
                </p:cond>
              </p:nextCondLst>
            </p:seq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1"/>
          <p:cNvSpPr>
            <a:spLocks noChangeArrowheads="1"/>
          </p:cNvSpPr>
          <p:nvPr/>
        </p:nvSpPr>
        <p:spPr bwMode="auto">
          <a:xfrm>
            <a:off x="98425" y="214313"/>
            <a:ext cx="897413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КАКОЙ КОНЬ ЗЕМЛЮ </a:t>
            </a:r>
          </a:p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ПАШЕТ, А СЕНА НЕ ЕСТ?</a:t>
            </a:r>
          </a:p>
        </p:txBody>
      </p:sp>
      <p:pic>
        <p:nvPicPr>
          <p:cNvPr id="13315" name="Рисунок 2" descr="а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429000"/>
            <a:ext cx="15716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Рисунок 3" descr="трактор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4143375"/>
            <a:ext cx="142875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4" descr="экскаватор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888" y="3214688"/>
            <a:ext cx="2017712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лошадка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3929063"/>
            <a:ext cx="26384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33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7"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1"/>
          <p:cNvSpPr>
            <a:spLocks noChangeArrowheads="1"/>
          </p:cNvSpPr>
          <p:nvPr/>
        </p:nvSpPr>
        <p:spPr bwMode="auto">
          <a:xfrm>
            <a:off x="420688" y="285750"/>
            <a:ext cx="8723312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У РОДИТЕЛЕЙ И ДЕТОК </a:t>
            </a:r>
          </a:p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ВСЯ ОДЕЖДА </a:t>
            </a:r>
          </a:p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ИЗ МОНЕТОК.</a:t>
            </a:r>
          </a:p>
        </p:txBody>
      </p:sp>
      <p:pic>
        <p:nvPicPr>
          <p:cNvPr id="14340" name="Рисунок 3" descr="ёж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4598988"/>
            <a:ext cx="1643062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4" descr="рыба ж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929188"/>
            <a:ext cx="17653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Рисунок 5" descr="улитка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3214688"/>
            <a:ext cx="1312863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Рисунок 6" descr="черепах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071938"/>
            <a:ext cx="15430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43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2"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1"/>
          <p:cNvSpPr>
            <a:spLocks noChangeArrowheads="1"/>
          </p:cNvSpPr>
          <p:nvPr/>
        </p:nvSpPr>
        <p:spPr bwMode="auto">
          <a:xfrm>
            <a:off x="857250" y="357188"/>
            <a:ext cx="663416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ЯЗЫКА НЕТ,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А РАССКАЗЫВАЕТ.</a:t>
            </a:r>
          </a:p>
        </p:txBody>
      </p:sp>
      <p:pic>
        <p:nvPicPr>
          <p:cNvPr id="15363" name="Рисунок 2" descr="ббб (2)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3429000"/>
            <a:ext cx="1671637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3" descr="книг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4786313"/>
            <a:ext cx="256857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Рисунок 4" descr="робот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643188"/>
            <a:ext cx="2068513" cy="282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5" descr="щук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143375"/>
            <a:ext cx="2192338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53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3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6"/>
                  </p:tgtEl>
                </p:cond>
              </p:nextCondLst>
            </p:seq>
          </p:childTnLst>
        </p:cTn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1"/>
          <p:cNvSpPr>
            <a:spLocks noChangeArrowheads="1"/>
          </p:cNvSpPr>
          <p:nvPr/>
        </p:nvSpPr>
        <p:spPr bwMode="auto">
          <a:xfrm>
            <a:off x="228600" y="357188"/>
            <a:ext cx="89154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ИЗ ГОРЯЧЕГО КОЛОДЦА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ЧЕРЕЗ НОС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ВОДИЦА ЛЬЁТСЯ.</a:t>
            </a:r>
          </a:p>
        </p:txBody>
      </p:sp>
      <p:pic>
        <p:nvPicPr>
          <p:cNvPr id="16387" name="Рисунок 2" descr="вулкан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286250"/>
            <a:ext cx="2690812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Рисунок 3" descr="дым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3857625"/>
            <a:ext cx="2079625" cy="159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Рисунок 4" descr="кран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500563"/>
            <a:ext cx="1333500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Рисунок 5" descr="чайник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714750"/>
            <a:ext cx="1555750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3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7"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1"/>
          <p:cNvSpPr>
            <a:spLocks noChangeArrowheads="1"/>
          </p:cNvSpPr>
          <p:nvPr/>
        </p:nvSpPr>
        <p:spPr bwMode="auto">
          <a:xfrm>
            <a:off x="500063" y="428625"/>
            <a:ext cx="77533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ПАДАЮТ С ВЕТКИ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ЗОЛОТЫЕ МОНЕТКИ.</a:t>
            </a:r>
          </a:p>
        </p:txBody>
      </p:sp>
      <p:pic>
        <p:nvPicPr>
          <p:cNvPr id="17411" name="Рисунок 2" descr="ветка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4286250"/>
            <a:ext cx="2357437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Рисунок 3" descr="осень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500313"/>
            <a:ext cx="246380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4" descr="РЯБИН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143375"/>
            <a:ext cx="1865312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Рисунок 5" descr="солнце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357438"/>
            <a:ext cx="1885950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4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023966"/>
                <a:gridCol w="1447776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3837" name="Рисунок 9" descr="гриб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1052512" cy="993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8" name="Рисунок 10" descr="ромашк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988" y="1571625"/>
            <a:ext cx="10064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0" name="Рисунок 12" descr="ШКАФ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500188"/>
            <a:ext cx="782637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1" name="Рисунок 13" descr="арбуз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643063"/>
            <a:ext cx="1038225" cy="993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7" cstate="print"/>
          <a:srcRect t="7652" b="8181"/>
          <a:stretch>
            <a:fillRect/>
          </a:stretch>
        </p:blipFill>
        <p:spPr bwMode="auto">
          <a:xfrm>
            <a:off x="3995936" y="1556792"/>
            <a:ext cx="1023272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1"/>
          <p:cNvSpPr>
            <a:spLocks noChangeArrowheads="1"/>
          </p:cNvSpPr>
          <p:nvPr/>
        </p:nvSpPr>
        <p:spPr bwMode="auto">
          <a:xfrm>
            <a:off x="1357313" y="357188"/>
            <a:ext cx="61214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САМА ПЁСТРАЯ,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ЕСТ ЗЕЛЁНОЕ,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ДАЁТ БЕЛОЕ.</a:t>
            </a:r>
          </a:p>
        </p:txBody>
      </p:sp>
      <p:pic>
        <p:nvPicPr>
          <p:cNvPr id="18435" name="Рисунок 2" descr="баран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4643438"/>
            <a:ext cx="1438275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Рисунок 3" descr="корова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857625"/>
            <a:ext cx="2220912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4" descr="петух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4143375"/>
            <a:ext cx="1722438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Рисунок 5" descr="пчела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357563"/>
            <a:ext cx="1547813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84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5"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1"/>
          <p:cNvSpPr>
            <a:spLocks noChangeArrowheads="1"/>
          </p:cNvSpPr>
          <p:nvPr/>
        </p:nvSpPr>
        <p:spPr bwMode="auto">
          <a:xfrm>
            <a:off x="107950" y="285750"/>
            <a:ext cx="903605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СИДИТ КРАСНА ДЕВИЦА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В ТЕМНИЦЕ, А КОСА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НА УЛИЦЕ.</a:t>
            </a:r>
          </a:p>
        </p:txBody>
      </p:sp>
      <p:pic>
        <p:nvPicPr>
          <p:cNvPr id="19459" name="Рисунок 2" descr="девочка6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3786188"/>
            <a:ext cx="1390650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Рисунок 3" descr="морковь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3786188"/>
            <a:ext cx="1520825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Рисунок 4" descr="мухомор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929063"/>
            <a:ext cx="1824037" cy="21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Рисунок 5" descr="ябл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500563"/>
            <a:ext cx="1681163" cy="17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94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1"/>
          <p:cNvSpPr>
            <a:spLocks noChangeArrowheads="1"/>
          </p:cNvSpPr>
          <p:nvPr/>
        </p:nvSpPr>
        <p:spPr bwMode="auto">
          <a:xfrm>
            <a:off x="214313" y="357188"/>
            <a:ext cx="8929687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САМ АЛЫЙ, САХАРНЫЙ,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КАФТАН ЗЕЛЁНЫЙ,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БАРХАТНЫЙ.</a:t>
            </a:r>
          </a:p>
        </p:txBody>
      </p:sp>
      <p:pic>
        <p:nvPicPr>
          <p:cNvPr id="21507" name="Рисунок 2" descr="ябл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429000"/>
            <a:ext cx="1731962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Рисунок 3" descr="апельсин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643438"/>
            <a:ext cx="1643063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Рисунок 4" descr="арбуз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286250"/>
            <a:ext cx="15906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Рисунок 5" descr="кыяр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3929063"/>
            <a:ext cx="1906587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15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</p:childTnLst>
        </p:cTn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1"/>
          <p:cNvSpPr>
            <a:spLocks noChangeArrowheads="1"/>
          </p:cNvSpPr>
          <p:nvPr/>
        </p:nvSpPr>
        <p:spPr bwMode="auto">
          <a:xfrm>
            <a:off x="357188" y="357188"/>
            <a:ext cx="85661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3028950" algn="l"/>
              </a:tabLst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ДВА КОНЦА, ДВА КОЛЬЦА, </a:t>
            </a:r>
          </a:p>
          <a:p>
            <a:pPr>
              <a:tabLst>
                <a:tab pos="3028950" algn="l"/>
              </a:tabLst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ПОСЕРЕДИНЕ – ГВОЗДИК.</a:t>
            </a:r>
          </a:p>
        </p:txBody>
      </p:sp>
      <p:pic>
        <p:nvPicPr>
          <p:cNvPr id="23555" name="Рисунок 2" descr="барабан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357563"/>
            <a:ext cx="222885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Рисунок 3" descr="велосипед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4714875"/>
            <a:ext cx="1866900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Рисунок 4" descr="гвоздь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786313"/>
            <a:ext cx="2103438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Рисунок 5" descr="ножницы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3214688"/>
            <a:ext cx="13763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35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8"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1"/>
          <p:cNvSpPr>
            <a:spLocks noChangeArrowheads="1"/>
          </p:cNvSpPr>
          <p:nvPr/>
        </p:nvSpPr>
        <p:spPr bwMode="auto">
          <a:xfrm>
            <a:off x="928688" y="357188"/>
            <a:ext cx="665321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В РУКАХ У ТАНИ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ЗИМА В СТАКАНЕ.</a:t>
            </a:r>
          </a:p>
        </p:txBody>
      </p:sp>
      <p:pic>
        <p:nvPicPr>
          <p:cNvPr id="24579" name="Рисунок 2" descr="айсберг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3143250"/>
            <a:ext cx="2500312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Рисунок 3" descr="мороженое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3643313"/>
            <a:ext cx="1249362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Рисунок 4" descr="снег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357688"/>
            <a:ext cx="1566863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Рисунок 5" descr="стакан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928938"/>
            <a:ext cx="1173163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5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45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4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9"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1"/>
          <p:cNvSpPr>
            <a:spLocks noChangeArrowheads="1"/>
          </p:cNvSpPr>
          <p:nvPr/>
        </p:nvSpPr>
        <p:spPr bwMode="auto">
          <a:xfrm>
            <a:off x="214313" y="357188"/>
            <a:ext cx="86883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ВЕСЬ АНТОШКА-ШЛЯПКА </a:t>
            </a:r>
          </a:p>
          <a:p>
            <a:pPr algn="ctr">
              <a:tabLst>
                <a:tab pos="3028950" algn="l"/>
              </a:tabLst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ДА НОЖКА. ДОЖДЬ </a:t>
            </a:r>
          </a:p>
          <a:p>
            <a:pPr algn="ctr">
              <a:tabLst>
                <a:tab pos="3028950" algn="l"/>
              </a:tabLst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ПОЙДЁТ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ОН ПОДРАСТЁТ.</a:t>
            </a:r>
          </a:p>
        </p:txBody>
      </p:sp>
      <p:pic>
        <p:nvPicPr>
          <p:cNvPr id="25603" name="Рисунок 2" descr="гриб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4071938"/>
            <a:ext cx="1562100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Рисунок 3" descr="круг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2786063"/>
            <a:ext cx="1963738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Рисунок 5" descr="том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714625"/>
            <a:ext cx="1350963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2214563" y="4000500"/>
            <a:ext cx="1296987" cy="2032000"/>
            <a:chOff x="2214546" y="4000504"/>
            <a:chExt cx="1297377" cy="2031508"/>
          </a:xfrm>
        </p:grpSpPr>
        <p:pic>
          <p:nvPicPr>
            <p:cNvPr id="187400" name="Рисунок 4" descr="пешка2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4546" y="4357694"/>
              <a:ext cx="1297377" cy="1674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7401" name="Рисунок 6" descr="шляпа2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7422" y="4000504"/>
              <a:ext cx="964267" cy="582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Управляющая кнопка: домой 8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56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56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4"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1"/>
          <p:cNvSpPr>
            <a:spLocks noChangeArrowheads="1"/>
          </p:cNvSpPr>
          <p:nvPr/>
        </p:nvSpPr>
        <p:spPr bwMode="auto">
          <a:xfrm>
            <a:off x="642938" y="357188"/>
            <a:ext cx="76200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ХВОСТОМ ВИЛЯЕТ.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ЗУБАСТА, А НЕ ЛАЕТ.</a:t>
            </a:r>
          </a:p>
        </p:txBody>
      </p:sp>
      <p:pic>
        <p:nvPicPr>
          <p:cNvPr id="26627" name="Рисунок 2" descr="елан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643313"/>
            <a:ext cx="1325562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Рисунок 3" descr="собака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219575"/>
            <a:ext cx="1362075" cy="208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Рисунок 4" descr="щук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714750"/>
            <a:ext cx="213995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акула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3643313"/>
            <a:ext cx="1992312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6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66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</p:childTnLst>
        </p:cTn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1"/>
          <p:cNvSpPr>
            <a:spLocks noChangeArrowheads="1"/>
          </p:cNvSpPr>
          <p:nvPr/>
        </p:nvSpPr>
        <p:spPr bwMode="auto">
          <a:xfrm>
            <a:off x="500063" y="285750"/>
            <a:ext cx="816768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УПАДЁТ-ПОДСКАЧЕТ,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УДАРИШЬ-НЕ ПЛАЧЕТ.</a:t>
            </a:r>
          </a:p>
        </p:txBody>
      </p:sp>
      <p:pic>
        <p:nvPicPr>
          <p:cNvPr id="27651" name="Рисунок 2" descr="клубок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571875"/>
            <a:ext cx="1785937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3" descr="мяч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4357688"/>
            <a:ext cx="1774825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4" descr="шар6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136900"/>
            <a:ext cx="1000125" cy="26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5" descr="ябл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629025"/>
            <a:ext cx="167640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76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4"/>
                  </p:tgtEl>
                </p:cond>
              </p:nextCondLst>
            </p:seq>
          </p:childTnLst>
        </p:cTn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1"/>
          <p:cNvSpPr>
            <a:spLocks noChangeArrowheads="1"/>
          </p:cNvSpPr>
          <p:nvPr/>
        </p:nvSpPr>
        <p:spPr bwMode="auto">
          <a:xfrm>
            <a:off x="571500" y="142875"/>
            <a:ext cx="8162925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Я КОЛЮЧИЙ,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МЕНЯ НЕ ВОЗЬМЁШЬ,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Я НАЗЫВАЮСЬ…</a:t>
            </a:r>
          </a:p>
        </p:txBody>
      </p:sp>
      <p:pic>
        <p:nvPicPr>
          <p:cNvPr id="28675" name="Рисунок 2" descr="ёж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3857625"/>
            <a:ext cx="2024062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Рисунок 3" descr="ель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286250"/>
            <a:ext cx="157162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Рисунок 5" descr="инэ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3214688"/>
            <a:ext cx="1944688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Рисунок 6" descr="кактус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2786063"/>
            <a:ext cx="1684337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6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86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8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8"/>
                  </p:tgtEl>
                </p:cond>
              </p:nextCondLst>
            </p:seq>
          </p:childTnLst>
        </p:cTn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1"/>
          <p:cNvSpPr>
            <a:spLocks noChangeArrowheads="1"/>
          </p:cNvSpPr>
          <p:nvPr/>
        </p:nvSpPr>
        <p:spPr bwMode="auto">
          <a:xfrm>
            <a:off x="571500" y="285750"/>
            <a:ext cx="78597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ОТ ДОЖДЯ СПАСАЕТ,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А САМ НАМОКАЕТ.</a:t>
            </a:r>
          </a:p>
        </p:txBody>
      </p:sp>
      <p:pic>
        <p:nvPicPr>
          <p:cNvPr id="29699" name="Рисунок 2" descr="дождь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2714625"/>
            <a:ext cx="1643063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Рисунок 4" descr="ведро (2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43375"/>
            <a:ext cx="1643063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Рисунок 5" descr="дев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797300"/>
            <a:ext cx="1785937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Рисунок 6" descr="дом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2854325"/>
            <a:ext cx="1870075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97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9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7322"/>
                <a:gridCol w="1047736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4861" name="Рисунок 9" descr="ШКАФ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571625"/>
            <a:ext cx="782638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62" name="Рисунок 10" descr="аист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571625"/>
            <a:ext cx="7985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63" name="Рисунок 11" descr="пирамид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1500188"/>
            <a:ext cx="735013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64" name="Рисунок 12" descr="кастрюля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1571625"/>
            <a:ext cx="1166813" cy="113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65" name="Рисунок 13" descr="арбуз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643063"/>
            <a:ext cx="1038225" cy="993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1"/>
          <p:cNvSpPr>
            <a:spLocks noChangeArrowheads="1"/>
          </p:cNvSpPr>
          <p:nvPr/>
        </p:nvSpPr>
        <p:spPr bwMode="auto">
          <a:xfrm>
            <a:off x="0" y="142875"/>
            <a:ext cx="9144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ДЛИННОЕ УХО, КОМОЧЕК ПУХА, ПРЫГАЕТ ЛОВКО, </a:t>
            </a:r>
          </a:p>
          <a:p>
            <a:pPr algn="ctr">
              <a:tabLst>
                <a:tab pos="3028950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ЛЮБИТ МОРКОВКУ.</a:t>
            </a:r>
          </a:p>
        </p:txBody>
      </p:sp>
      <p:pic>
        <p:nvPicPr>
          <p:cNvPr id="30723" name="Рисунок 2" descr="заяц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071938"/>
            <a:ext cx="19780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3" descr="кот1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000500"/>
            <a:ext cx="1501775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Рисунок 4" descr="ЛИС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4286250"/>
            <a:ext cx="20764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Рисунок 5" descr="мишк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357688"/>
            <a:ext cx="18161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0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6"/>
                  </p:tgtEl>
                </p:cond>
              </p:nextCondLst>
            </p:seq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1"/>
          <p:cNvSpPr>
            <a:spLocks noChangeArrowheads="1"/>
          </p:cNvSpPr>
          <p:nvPr/>
        </p:nvSpPr>
        <p:spPr bwMode="auto">
          <a:xfrm>
            <a:off x="0" y="214313"/>
            <a:ext cx="94297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ЛЕЖИТ ВЕРЁВКА,ШИПИТ </a:t>
            </a:r>
          </a:p>
          <a:p>
            <a:pPr algn="ctr">
              <a:tabLst>
                <a:tab pos="3028950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ПЛУТОВКА. БРАТЬ ЕЁ </a:t>
            </a:r>
          </a:p>
          <a:p>
            <a:pPr algn="ctr">
              <a:tabLst>
                <a:tab pos="3028950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ОПАСНО-УКУСИТ. ЯСНО?</a:t>
            </a:r>
          </a:p>
        </p:txBody>
      </p:sp>
      <p:pic>
        <p:nvPicPr>
          <p:cNvPr id="31747" name="Рисунок 2" descr="бусы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143375"/>
            <a:ext cx="1554162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Рисунок 3" descr="елан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286125"/>
            <a:ext cx="1516063" cy="2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Рисунок 4" descr="клубок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2163763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Рисунок 5" descr="удочк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3071813"/>
            <a:ext cx="96202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7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17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17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17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0"/>
                  </p:tgtEl>
                </p:cond>
              </p:nextCondLst>
            </p:seq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1"/>
          <p:cNvSpPr>
            <a:spLocks noChangeArrowheads="1"/>
          </p:cNvSpPr>
          <p:nvPr/>
        </p:nvSpPr>
        <p:spPr bwMode="auto">
          <a:xfrm>
            <a:off x="714375" y="357188"/>
            <a:ext cx="737076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СВЕРНЁШЬ-КЛИН, </a:t>
            </a:r>
          </a:p>
          <a:p>
            <a:pPr algn="ctr">
              <a:tabLst>
                <a:tab pos="3028950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РАЗВЕРНЁШЬ-БЛИН.</a:t>
            </a:r>
          </a:p>
        </p:txBody>
      </p:sp>
      <p:pic>
        <p:nvPicPr>
          <p:cNvPr id="32771" name="Рисунок 2" descr="зон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4143375"/>
            <a:ext cx="1658938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Рисунок 3" descr="кадак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286250"/>
            <a:ext cx="2300288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Рисунок 4" descr="ламп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3571875"/>
            <a:ext cx="1395413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Рисунок 6" descr="пирамид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00438"/>
            <a:ext cx="1146175" cy="224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7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7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27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27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3"/>
                  </p:tgtEl>
                </p:cond>
              </p:nextCondLst>
            </p:seq>
          </p:childTnLst>
        </p:cTn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1"/>
          <p:cNvSpPr>
            <a:spLocks noChangeArrowheads="1"/>
          </p:cNvSpPr>
          <p:nvPr/>
        </p:nvSpPr>
        <p:spPr bwMode="auto">
          <a:xfrm>
            <a:off x="500063" y="357188"/>
            <a:ext cx="8313737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484822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К НАМ ПРИЕХАЛИ </a:t>
            </a:r>
          </a:p>
          <a:p>
            <a:pPr algn="ctr">
              <a:tabLst>
                <a:tab pos="484822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С БАХЧИ ПОЛОСАТЫЕ </a:t>
            </a:r>
          </a:p>
          <a:p>
            <a:pPr algn="ctr">
              <a:tabLst>
                <a:tab pos="484822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МЯЧИ.</a:t>
            </a:r>
          </a:p>
        </p:txBody>
      </p:sp>
      <p:pic>
        <p:nvPicPr>
          <p:cNvPr id="33795" name="Рисунок 2" descr="ананас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143375"/>
            <a:ext cx="1643062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Рисунок 3" descr="арбуз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2928938"/>
            <a:ext cx="1758950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Рисунок 4" descr="глобус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071938"/>
            <a:ext cx="1874838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Рисунок 5" descr="мяч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857500"/>
            <a:ext cx="1571625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7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7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37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7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37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6"/>
                  </p:tgtEl>
                </p:cond>
              </p:nextCondLst>
            </p:seq>
          </p:childTnLst>
        </p:cTn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1"/>
          <p:cNvSpPr>
            <a:spLocks noChangeArrowheads="1"/>
          </p:cNvSpPr>
          <p:nvPr/>
        </p:nvSpPr>
        <p:spPr bwMode="auto">
          <a:xfrm>
            <a:off x="928688" y="428625"/>
            <a:ext cx="689768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484822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СТОЮ НА КРЫШЕ-</a:t>
            </a:r>
          </a:p>
          <a:p>
            <a:pPr>
              <a:tabLst>
                <a:tab pos="484822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ВСЕХ ТРУБ ВЫШЕ.</a:t>
            </a:r>
          </a:p>
        </p:txBody>
      </p:sp>
      <p:pic>
        <p:nvPicPr>
          <p:cNvPr id="34819" name="Рисунок 2" descr="дом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071813"/>
            <a:ext cx="1885950" cy="234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Рисунок 3" descr="дым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429125"/>
            <a:ext cx="23780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Рисунок 4" descr="замок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286125"/>
            <a:ext cx="1412875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5072063" y="3357563"/>
            <a:ext cx="1133475" cy="2071687"/>
            <a:chOff x="4857752" y="3429000"/>
            <a:chExt cx="1133484" cy="207170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 rot="5400000" flipH="1" flipV="1">
              <a:off x="4393405" y="4393413"/>
              <a:ext cx="2071702" cy="14287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857752" y="3714752"/>
              <a:ext cx="1133484" cy="22383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4929190" y="4000504"/>
              <a:ext cx="990608" cy="15240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8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8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48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19"/>
                  </p:tgtEl>
                </p:cond>
              </p:nextCondLst>
            </p:seq>
          </p:childTnLst>
        </p:cTn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1"/>
          <p:cNvSpPr>
            <a:spLocks noChangeArrowheads="1"/>
          </p:cNvSpPr>
          <p:nvPr/>
        </p:nvSpPr>
        <p:spPr bwMode="auto">
          <a:xfrm>
            <a:off x="285750" y="357188"/>
            <a:ext cx="78946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852487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КТО НА ВЕТКЕ ШИШКИ </a:t>
            </a:r>
          </a:p>
          <a:p>
            <a:pPr algn="ctr">
              <a:tabLst>
                <a:tab pos="852487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ГРЫЗ И БРОСАЛ </a:t>
            </a:r>
          </a:p>
          <a:p>
            <a:pPr algn="ctr">
              <a:tabLst>
                <a:tab pos="852487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ОБЪЕДКИ ВНИЗ?</a:t>
            </a:r>
          </a:p>
        </p:txBody>
      </p:sp>
      <p:pic>
        <p:nvPicPr>
          <p:cNvPr id="35843" name="Рисунок 2" descr="белк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286250"/>
            <a:ext cx="1285875" cy="165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Рисунок 3" descr="воробей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429125"/>
            <a:ext cx="1673225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Рисунок 4" descr="жар-птиц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3214688"/>
            <a:ext cx="1393825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Рисунок 5" descr="жук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571875"/>
            <a:ext cx="1266825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8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8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58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58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58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5"/>
                  </p:tgtEl>
                </p:cond>
              </p:nextCondLst>
            </p:seq>
          </p:childTnLst>
        </p:cTn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1"/>
          <p:cNvSpPr>
            <a:spLocks noChangeArrowheads="1"/>
          </p:cNvSpPr>
          <p:nvPr/>
        </p:nvSpPr>
        <p:spPr bwMode="auto">
          <a:xfrm>
            <a:off x="285750" y="428625"/>
            <a:ext cx="86677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852487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ЗВЕРЬ Я ГОРБАТЫЙ, </a:t>
            </a:r>
          </a:p>
          <a:p>
            <a:pPr algn="ctr">
              <a:tabLst>
                <a:tab pos="852487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А НРАВЛЮСЬ РЕБЯТАМ.</a:t>
            </a:r>
          </a:p>
        </p:txBody>
      </p:sp>
      <p:pic>
        <p:nvPicPr>
          <p:cNvPr id="38915" name="Рисунок 2" descr="а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4214813"/>
            <a:ext cx="149225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Рисунок 3" descr="верблюд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390900"/>
            <a:ext cx="1714500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Рисунок 4" descr="динозавр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571875"/>
            <a:ext cx="18669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Рисунок 5" descr="корова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143375"/>
            <a:ext cx="1995487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9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9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89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89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89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7"/>
                  </p:tgtEl>
                </p:cond>
              </p:nextCondLst>
            </p:seq>
          </p:childTnLst>
        </p:cTn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1"/>
          <p:cNvSpPr>
            <a:spLocks noChangeArrowheads="1"/>
          </p:cNvSpPr>
          <p:nvPr/>
        </p:nvSpPr>
        <p:spPr bwMode="auto">
          <a:xfrm>
            <a:off x="571500" y="357188"/>
            <a:ext cx="82946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852487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КРАШЕНОЕ КОРОМЫСЛО</a:t>
            </a:r>
          </a:p>
          <a:p>
            <a:pPr>
              <a:tabLst>
                <a:tab pos="852487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 НАД ЗЕМЛЁЙ ПОВИСЛО.</a:t>
            </a:r>
          </a:p>
        </p:txBody>
      </p:sp>
      <p:pic>
        <p:nvPicPr>
          <p:cNvPr id="40963" name="Рисунок 2" descr="солнце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663" y="2714625"/>
            <a:ext cx="2198687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Рисунок 3" descr="змей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929063"/>
            <a:ext cx="2146300" cy="237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Рисунок 4" descr="радуг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0794" r="16000"/>
          <a:stretch>
            <a:fillRect/>
          </a:stretch>
        </p:blipFill>
        <p:spPr bwMode="auto">
          <a:xfrm>
            <a:off x="428625" y="2630488"/>
            <a:ext cx="2143125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бабочка4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693988"/>
            <a:ext cx="2476500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09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09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09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3"/>
                  </p:tgtEl>
                </p:cond>
              </p:nextCondLst>
            </p:seq>
          </p:childTnLst>
        </p:cTn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1"/>
          <p:cNvSpPr>
            <a:spLocks noChangeArrowheads="1"/>
          </p:cNvSpPr>
          <p:nvPr/>
        </p:nvSpPr>
        <p:spPr bwMode="auto">
          <a:xfrm>
            <a:off x="357188" y="357188"/>
            <a:ext cx="85105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682942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ПОСАДИЛИ ЗЁРНЫШКО, </a:t>
            </a:r>
          </a:p>
          <a:p>
            <a:pPr algn="ctr">
              <a:tabLst>
                <a:tab pos="682942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ВЫРАСТИЛИ СОЛНЫШКО.</a:t>
            </a:r>
          </a:p>
        </p:txBody>
      </p:sp>
      <p:pic>
        <p:nvPicPr>
          <p:cNvPr id="44035" name="Рисунок 2" descr="апельсин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67188"/>
            <a:ext cx="1857375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Рисунок 3" descr="лимон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2714625"/>
            <a:ext cx="140017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Рисунок 4" descr="ПОДСОЛНУХ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786063"/>
            <a:ext cx="16764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Рисунок 5" descr="солнце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929063"/>
            <a:ext cx="2109787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40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4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4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6"/>
                  </p:tgtEl>
                </p:cond>
              </p:nextCondLst>
            </p:seq>
          </p:childTnLst>
        </p:cTn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1"/>
          <p:cNvSpPr>
            <a:spLocks noChangeArrowheads="1"/>
          </p:cNvSpPr>
          <p:nvPr/>
        </p:nvSpPr>
        <p:spPr bwMode="auto">
          <a:xfrm>
            <a:off x="428625" y="500063"/>
            <a:ext cx="83327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682942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БЕЗ ОКОН, БЕЗ ДВЕРЕЙ,</a:t>
            </a:r>
            <a:endParaRPr lang="ru-RU" sz="48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tabLst>
                <a:tab pos="682942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ПОЛНА ГОРНИЦА ЛЮДЕЙ</a:t>
            </a:r>
            <a:endParaRPr lang="tt-RU" sz="4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3" name="Рисунок 2" descr="дом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071938"/>
            <a:ext cx="1747837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Рисунок 3" descr="кыяр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2857500"/>
            <a:ext cx="2268537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Рисунок 4" descr="мёд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3786188"/>
            <a:ext cx="1785938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Рисунок 5" descr="подсолнух4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571750"/>
            <a:ext cx="2487612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6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60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5888" name="Рисунок 12" descr="ласточк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77532"/>
            <a:ext cx="1009725" cy="1200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9" name="Рисунок 13" descr="аист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571625"/>
            <a:ext cx="7985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t="7652" b="8181"/>
          <a:stretch>
            <a:fillRect/>
          </a:stretch>
        </p:blipFill>
        <p:spPr bwMode="auto">
          <a:xfrm>
            <a:off x="2771800" y="1556792"/>
            <a:ext cx="1023272" cy="1296144"/>
          </a:xfrm>
          <a:prstGeom prst="rect">
            <a:avLst/>
          </a:prstGeom>
          <a:noFill/>
        </p:spPr>
      </p:pic>
      <p:pic>
        <p:nvPicPr>
          <p:cNvPr id="379906" name="Picture 2" descr="https://avatars.mds.yandex.net/i?id=ed93b4a4cd9437deecf6d09eae53a154367c8b8d-8192006-images-thumbs&amp;n=13"/>
          <p:cNvPicPr>
            <a:picLocks noChangeAspect="1" noChangeArrowheads="1"/>
          </p:cNvPicPr>
          <p:nvPr/>
        </p:nvPicPr>
        <p:blipFill>
          <a:blip r:embed="rId6" cstate="print"/>
          <a:srcRect r="27087"/>
          <a:stretch>
            <a:fillRect/>
          </a:stretch>
        </p:blipFill>
        <p:spPr bwMode="auto">
          <a:xfrm>
            <a:off x="1547664" y="1628800"/>
            <a:ext cx="1152128" cy="1283369"/>
          </a:xfrm>
          <a:prstGeom prst="rect">
            <a:avLst/>
          </a:prstGeom>
          <a:noFill/>
        </p:spPr>
      </p:pic>
      <p:pic>
        <p:nvPicPr>
          <p:cNvPr id="379908" name="Picture 4" descr="https://avatars.mds.yandex.net/i?id=4659eda9fd6f93803c4ae614abf68da99536df58-11004153-images-thumbs&amp;n=13"/>
          <p:cNvPicPr>
            <a:picLocks noChangeAspect="1" noChangeArrowheads="1"/>
          </p:cNvPicPr>
          <p:nvPr/>
        </p:nvPicPr>
        <p:blipFill>
          <a:blip r:embed="rId7" cstate="print"/>
          <a:srcRect r="13438"/>
          <a:stretch>
            <a:fillRect/>
          </a:stretch>
        </p:blipFill>
        <p:spPr bwMode="auto">
          <a:xfrm>
            <a:off x="3995936" y="1556792"/>
            <a:ext cx="1080120" cy="1247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TextBox 1"/>
          <p:cNvSpPr txBox="1">
            <a:spLocks noChangeArrowheads="1"/>
          </p:cNvSpPr>
          <p:nvPr/>
        </p:nvSpPr>
        <p:spPr bwMode="auto">
          <a:xfrm>
            <a:off x="785813" y="571500"/>
            <a:ext cx="74374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>
                <a:latin typeface="Times New Roman" pitchFamily="18" charset="0"/>
                <a:cs typeface="Times New Roman" pitchFamily="18" charset="0"/>
              </a:rPr>
              <a:t>Читаем вывески.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2996" name="Picture 4" descr="https://avatars.mds.yandex.net/i?id=2c26aa36e5f446123819594f621c28b81b1509a5-8439163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90711"/>
            <a:ext cx="9144000" cy="694404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260648"/>
            <a:ext cx="58720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Читаем вывески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Рисунок 1" descr="улица5555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45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6381328"/>
            <a:ext cx="9144000" cy="4766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TextBox 2"/>
          <p:cNvSpPr txBox="1">
            <a:spLocks noChangeArrowheads="1"/>
          </p:cNvSpPr>
          <p:nvPr/>
        </p:nvSpPr>
        <p:spPr bwMode="auto">
          <a:xfrm>
            <a:off x="2214563" y="428625"/>
            <a:ext cx="489902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Ребусы</a:t>
            </a:r>
          </a:p>
        </p:txBody>
      </p:sp>
      <p:grpSp>
        <p:nvGrpSpPr>
          <p:cNvPr id="204804" name="Группа 3"/>
          <p:cNvGrpSpPr>
            <a:grpSpLocks/>
          </p:cNvGrpSpPr>
          <p:nvPr/>
        </p:nvGrpSpPr>
        <p:grpSpPr bwMode="auto">
          <a:xfrm>
            <a:off x="2411760" y="2286000"/>
            <a:ext cx="3803303" cy="3231232"/>
            <a:chOff x="2285984" y="642918"/>
            <a:chExt cx="3857625" cy="5181627"/>
          </a:xfrm>
        </p:grpSpPr>
        <p:pic>
          <p:nvPicPr>
            <p:cNvPr id="204806" name="Рисунок 1" descr="фасоль.jp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5984" y="642918"/>
              <a:ext cx="3857625" cy="3790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07" name="TextBox 5"/>
            <p:cNvSpPr txBox="1">
              <a:spLocks noChangeArrowheads="1"/>
            </p:cNvSpPr>
            <p:nvPr/>
          </p:nvSpPr>
          <p:spPr bwMode="auto">
            <a:xfrm>
              <a:off x="2643174" y="4500570"/>
              <a:ext cx="3479800" cy="132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8000" b="1" dirty="0">
                  <a:latin typeface="Times New Roman" pitchFamily="18" charset="0"/>
                  <a:cs typeface="Times New Roman" pitchFamily="18" charset="0"/>
                </a:rPr>
                <a:t>фасоль</a:t>
              </a:r>
            </a:p>
          </p:txBody>
        </p:sp>
      </p:grp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Рисунок 3" descr="а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143000"/>
            <a:ext cx="340995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57813" y="1143000"/>
            <a:ext cx="22145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изба</a:t>
            </a:r>
          </a:p>
        </p:txBody>
      </p:sp>
      <p:pic>
        <p:nvPicPr>
          <p:cNvPr id="4" name="Рисунок 3" descr="дом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2928938"/>
            <a:ext cx="1925637" cy="260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Рисунок 7" descr="корова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785813"/>
            <a:ext cx="3238500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0" y="1428750"/>
            <a:ext cx="34020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корова</a:t>
            </a:r>
          </a:p>
        </p:txBody>
      </p:sp>
      <p:pic>
        <p:nvPicPr>
          <p:cNvPr id="4" name="Рисунок 3" descr="корова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786063"/>
            <a:ext cx="2714625" cy="296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Рисунок 1" descr="канарейк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285875"/>
            <a:ext cx="34290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00375" y="4857750"/>
            <a:ext cx="50847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канарейка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8898" name="Picture 2" descr="https://avatars.mds.yandex.net/i?id=74b7c6b9796bac7cef68c53249fa18e11b9635c3-5869282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692696"/>
            <a:ext cx="4248471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8" name="Рисунок 1" descr="комнат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643063"/>
            <a:ext cx="2725737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71875" y="4714875"/>
            <a:ext cx="40624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комната</a:t>
            </a:r>
          </a:p>
        </p:txBody>
      </p:sp>
      <p:pic>
        <p:nvPicPr>
          <p:cNvPr id="4" name="Рисунок 3" descr="комната4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224211"/>
            <a:ext cx="4390776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Рисунок 1" descr="наук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143000"/>
            <a:ext cx="173355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143375" y="4357688"/>
            <a:ext cx="28384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наука</a:t>
            </a:r>
          </a:p>
        </p:txBody>
      </p:sp>
      <p:pic>
        <p:nvPicPr>
          <p:cNvPr id="4" name="Picture 7" descr="C:\Program Files (x86)\Microsoft Office\MEDIA\CAGCAT10\j030525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714375"/>
            <a:ext cx="2209800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Рисунок 1" descr="подарок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428750"/>
            <a:ext cx="2468562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643313" y="4429125"/>
            <a:ext cx="39671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подарок</a:t>
            </a:r>
          </a:p>
        </p:txBody>
      </p:sp>
      <p:pic>
        <p:nvPicPr>
          <p:cNvPr id="4" name="Рисунок 3" descr="подарок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357313"/>
            <a:ext cx="260826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Рисунок 1" descr="подушк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500188"/>
            <a:ext cx="2428875" cy="251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643313" y="4572000"/>
            <a:ext cx="42465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подушка</a:t>
            </a:r>
          </a:p>
        </p:txBody>
      </p:sp>
      <p:pic>
        <p:nvPicPr>
          <p:cNvPr id="4" name="Рисунок 3" descr="подушка (2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428750"/>
            <a:ext cx="330993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6909" name="Рисунок 9" descr="САМОВАР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571625"/>
            <a:ext cx="839787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1" name="Рисунок 11" descr="мак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571625"/>
            <a:ext cx="1071563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3" name="Рисунок 13" descr="карандаше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00188"/>
            <a:ext cx="39727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80930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1484784"/>
            <a:ext cx="881964" cy="1368152"/>
          </a:xfrm>
          <a:prstGeom prst="rect">
            <a:avLst/>
          </a:prstGeom>
          <a:noFill/>
        </p:spPr>
      </p:pic>
      <p:pic>
        <p:nvPicPr>
          <p:cNvPr id="378882" name="Picture 2" descr="https://avatars.mds.yandex.net/i?id=e58b2e48498eeb550eea2f59cf8c8a503c6b2be5-10093903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1556792"/>
            <a:ext cx="834466" cy="1247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Рисунок 1" descr="сорокар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214438"/>
            <a:ext cx="369728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86125" y="4500563"/>
            <a:ext cx="33258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сорока</a:t>
            </a:r>
          </a:p>
        </p:txBody>
      </p:sp>
      <p:pic>
        <p:nvPicPr>
          <p:cNvPr id="4" name="Рисунок 3" descr="сорок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00125"/>
            <a:ext cx="3848100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Рисунок 1" descr="стол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857250"/>
            <a:ext cx="38576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357563" y="4357688"/>
            <a:ext cx="22050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стол</a:t>
            </a:r>
          </a:p>
        </p:txBody>
      </p:sp>
      <p:pic>
        <p:nvPicPr>
          <p:cNvPr id="4" name="Рисунок 3" descr="стол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1428750"/>
            <a:ext cx="3438525" cy="321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2" name="Рисунок 1" descr="столб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785813"/>
            <a:ext cx="4014787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0" y="4643438"/>
            <a:ext cx="2717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столб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1730" name="Picture 2" descr="https://avatars.mds.yandex.net/i?id=9bf4409ddf4b875d6feaa4b8c437ec14041f8f1c-9181638-images-thumbs&amp;n=13"/>
          <p:cNvPicPr>
            <a:picLocks noChangeAspect="1" noChangeArrowheads="1"/>
          </p:cNvPicPr>
          <p:nvPr/>
        </p:nvPicPr>
        <p:blipFill>
          <a:blip r:embed="rId4" cstate="print"/>
          <a:srcRect l="48824" r="11801"/>
          <a:stretch>
            <a:fillRect/>
          </a:stretch>
        </p:blipFill>
        <p:spPr bwMode="auto">
          <a:xfrm>
            <a:off x="5004048" y="764704"/>
            <a:ext cx="3345041" cy="3994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Рисунок 1" descr="столиц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3849687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86063" y="4786313"/>
            <a:ext cx="39004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столица</a:t>
            </a: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0706" name="Picture 2" descr="https://avatars.mds.yandex.net/i?id=051261aacfcdd06b150025fbabb4e0f5a694f5a2-8312133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24112" y="1916832"/>
            <a:ext cx="4518698" cy="3192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90" name="Рисунок 1" descr="травар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928688"/>
            <a:ext cx="2857500" cy="444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57813" y="4572000"/>
            <a:ext cx="28511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трава</a:t>
            </a:r>
          </a:p>
        </p:txBody>
      </p:sp>
      <p:pic>
        <p:nvPicPr>
          <p:cNvPr id="4" name="Рисунок 3" descr="трав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071563"/>
            <a:ext cx="4310062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Рисунок 1" descr="фамилия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857250"/>
            <a:ext cx="3948112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14688" y="4572000"/>
            <a:ext cx="44196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фамилия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25" y="3286125"/>
            <a:ext cx="36845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Иванов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8" name="Рисунок 1" descr="фар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28625"/>
            <a:ext cx="428625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0" y="4643438"/>
            <a:ext cx="24907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фара</a:t>
            </a: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7634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 l="32485" b="8824"/>
          <a:stretch>
            <a:fillRect/>
          </a:stretch>
        </p:blipFill>
        <p:spPr bwMode="auto">
          <a:xfrm>
            <a:off x="5220072" y="1196752"/>
            <a:ext cx="3258659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Рисунок 1" descr="фонари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785813"/>
            <a:ext cx="22066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357563" y="4357688"/>
            <a:ext cx="36750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фонари</a:t>
            </a: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4429125" y="428625"/>
            <a:ext cx="3757613" cy="4129088"/>
            <a:chOff x="3786182" y="428604"/>
            <a:chExt cx="3758232" cy="4129095"/>
          </a:xfrm>
        </p:grpSpPr>
        <p:pic>
          <p:nvPicPr>
            <p:cNvPr id="220166" name="Рисунок 3" descr="фонарь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6512" y="1000108"/>
              <a:ext cx="1257902" cy="3557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0167" name="Рисунок 4" descr="фонарь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428604"/>
              <a:ext cx="1257902" cy="3557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0168" name="Рисунок 5" descr="фонарь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628" y="714356"/>
              <a:ext cx="1257902" cy="3557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Рисунок 2" descr="валя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571500"/>
            <a:ext cx="2828925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714750" y="4929188"/>
            <a:ext cx="25209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Валя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5586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04664"/>
            <a:ext cx="333375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0" name="Рисунок 1" descr="ввв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642938"/>
            <a:ext cx="3590925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00500" y="4572000"/>
            <a:ext cx="34337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ворона</a:t>
            </a:r>
          </a:p>
        </p:txBody>
      </p:sp>
      <p:pic>
        <p:nvPicPr>
          <p:cNvPr id="4" name="Рисунок 3" descr="ворон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714375"/>
            <a:ext cx="459105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323528" y="786231"/>
            <a:ext cx="8358187" cy="595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Составляем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слова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342900" indent="-342900" algn="just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тренировка в чтении слогов и целых слов </a:t>
            </a:r>
            <a:endParaRPr lang="ru-RU" sz="1700" dirty="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из предложенных слогов, написанных на кубиках, 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составляют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слова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затем кубики (при клике на них) выстраиваются так, что получаются слова, дети проверяют правильность выполненного задания. </a:t>
            </a:r>
          </a:p>
          <a:p>
            <a:pPr algn="just" eaLnBrk="0" hangingPunct="0"/>
            <a:endParaRPr lang="ru-RU" sz="1000" dirty="0"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</a:pP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«Читаем с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фокусником»</a:t>
            </a: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обучение чтению слов</a:t>
            </a:r>
            <a:endParaRPr lang="ru-RU" sz="1700" dirty="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Дети 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читают слово, и из шляпы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фокусника 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 при клике на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неё) 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появляется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зверушка, название которой они 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прочитали. </a:t>
            </a:r>
            <a:endParaRPr lang="ru-RU" sz="17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ru-RU" sz="1000" dirty="0"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</a:pP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«Учимся читать слова»</a:t>
            </a: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обучение складыванию букв в слоги, слогов в слова</a:t>
            </a:r>
            <a:endParaRPr lang="ru-RU" sz="1700" dirty="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Выпадают 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кубика с буквами. Дети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составляют слоги ,читают 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слова, а затем появляется картинка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algn="just" eaLnBrk="0" hangingPunct="0"/>
            <a:endParaRPr lang="ru-RU" sz="1000" dirty="0"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</a:pP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«Пишем правильно»</a:t>
            </a: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тренировка грамотности</a:t>
            </a:r>
            <a:endParaRPr lang="ru-RU" sz="1700" dirty="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Помощница предлагает три 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написания одного слова. Дети читают слова и ищут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правильный вариант написания, 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7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кликают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на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него. 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Правильно написанное слово увеличивается в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размере, </a:t>
            </a:r>
            <a:r>
              <a:rPr lang="ru-RU" sz="17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неверно написанное слово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исчезает.</a:t>
            </a:r>
          </a:p>
          <a:p>
            <a:pPr eaLnBrk="0" hangingPunct="0"/>
            <a:endParaRPr lang="ru-RU" dirty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88828" y="188640"/>
            <a:ext cx="27113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Содержание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7322"/>
                <a:gridCol w="1143008"/>
                <a:gridCol w="1157270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7933" name="Рисунок 6" descr="аис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500188"/>
            <a:ext cx="798512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34" name="Рисунок 9" descr="жук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571625"/>
            <a:ext cx="1003300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35" name="Рисунок 10" descr="индюк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571625"/>
            <a:ext cx="111442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37" name="Рисунок 12" descr="фонарь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571625"/>
            <a:ext cx="627063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6" descr="Picture backgrou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139952" y="1556792"/>
            <a:ext cx="720080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Рисунок 1" descr="дерево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571500"/>
            <a:ext cx="33528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429000" y="4572000"/>
            <a:ext cx="32464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дерево</a:t>
            </a:r>
          </a:p>
        </p:txBody>
      </p:sp>
      <p:pic>
        <p:nvPicPr>
          <p:cNvPr id="4" name="Рисунок 3" descr="дерево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571500"/>
            <a:ext cx="33147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Рисунок 1" descr="дом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571500"/>
            <a:ext cx="4278312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00563" y="4572000"/>
            <a:ext cx="18970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дом</a:t>
            </a:r>
          </a:p>
        </p:txBody>
      </p:sp>
      <p:pic>
        <p:nvPicPr>
          <p:cNvPr id="4" name="Рисунок 3" descr="дом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714375"/>
            <a:ext cx="28575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Рисунок 1" descr="дров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71500"/>
            <a:ext cx="2828925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14813" y="4572000"/>
            <a:ext cx="28305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дрова</a:t>
            </a:r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4714875" y="1728788"/>
            <a:ext cx="3803650" cy="2143125"/>
            <a:chOff x="4714876" y="1728848"/>
            <a:chExt cx="3804117" cy="2143597"/>
          </a:xfrm>
        </p:grpSpPr>
        <p:pic>
          <p:nvPicPr>
            <p:cNvPr id="225286" name="Рисунок 3" descr="бревн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4876" y="172884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87" name="Рисунок 4" descr="бревн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22087">
              <a:off x="4867276" y="188124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88" name="Рисунок 5" descr="бревн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20867">
              <a:off x="5019676" y="203364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89" name="Рисунок 6" descr="бревн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2076" y="218604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90" name="Рисунок 7" descr="бревн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4476" y="233844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91" name="Рисунок 8" descr="бревн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28853">
              <a:off x="5844835" y="2175285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92" name="Рисунок 9" descr="бревн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35940">
              <a:off x="6161538" y="2928656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93" name="Рисунок 10" descr="бревн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981273">
              <a:off x="6014503" y="2741680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94" name="Рисунок 11" descr="бревн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308777">
              <a:off x="5609778" y="184538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Управляющая кнопка: домой 13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Рисунок 1" descr="знание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071563"/>
            <a:ext cx="222091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71938" y="4572000"/>
            <a:ext cx="33401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знание</a:t>
            </a:r>
          </a:p>
        </p:txBody>
      </p:sp>
      <p:pic>
        <p:nvPicPr>
          <p:cNvPr id="32774" name="Picture 6" descr="C:\Users\Зухра\Pictures\ANIMATED\J025443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1500188"/>
            <a:ext cx="2143125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0" name="Рисунок 1" descr="вввв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00063"/>
            <a:ext cx="251301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71938" y="4572000"/>
            <a:ext cx="22479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вода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381328"/>
            <a:ext cx="500062" cy="47667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6178" name="Picture 2" descr="https://avatars.mds.yandex.net/i?id=e88900d293aeb8069165ddb425ec86e3e2dcd1b8-10104341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700808"/>
            <a:ext cx="4824536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4" name="Рисунок 1" descr="ввввв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571500"/>
            <a:ext cx="2571750" cy="380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71938" y="4572000"/>
            <a:ext cx="24241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Вова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02" name="Picture 2" descr="https://avatars.mds.yandex.net/i?id=d7321a7d98431af666c5a778085cdf6eda6e7fe8-4552813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052736"/>
            <a:ext cx="4067175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8" name="Рисунок 1" descr="вер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642938"/>
            <a:ext cx="21050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71938" y="4572000"/>
            <a:ext cx="24082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Вера</a:t>
            </a:r>
          </a:p>
        </p:txBody>
      </p:sp>
      <p:pic>
        <p:nvPicPr>
          <p:cNvPr id="4" name="Рисунок 3" descr="девочка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714375"/>
            <a:ext cx="2581275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Рисунок 1" descr="весн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642938"/>
            <a:ext cx="21050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71938" y="4572000"/>
            <a:ext cx="27670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весна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9250" name="Picture 2" descr="https://avatars.mds.yandex.net/i?id=76e6ce35478bc6eb543d5689c6063add20e570bdaaed78e3-13016216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268760"/>
            <a:ext cx="4572000" cy="2895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Рисунок 1" descr="ми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047"/>
          <a:stretch>
            <a:fillRect/>
          </a:stretch>
        </p:blipFill>
        <p:spPr bwMode="auto">
          <a:xfrm>
            <a:off x="571500" y="642938"/>
            <a:ext cx="285750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1427" name="TextBox 2"/>
          <p:cNvSpPr txBox="1">
            <a:spLocks noChangeArrowheads="1"/>
          </p:cNvSpPr>
          <p:nvPr/>
        </p:nvSpPr>
        <p:spPr bwMode="auto">
          <a:xfrm>
            <a:off x="3429000" y="1071563"/>
            <a:ext cx="11684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3800" b="1"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71938" y="4572000"/>
            <a:ext cx="20462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мир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1298" name="Picture 2" descr="https://avatars.mds.yandex.net/i?id=4b5abe3789a18f14abbbaaff41514e66e62a9409-12518569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908720"/>
            <a:ext cx="3499138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4" descr="C:\Program Files\DVD Maker\Shared\DvdStyles\Sports\CircleSubpictur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500188"/>
            <a:ext cx="92298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451" name="TextBox 2"/>
          <p:cNvSpPr txBox="1">
            <a:spLocks noChangeArrowheads="1"/>
          </p:cNvSpPr>
          <p:nvPr/>
        </p:nvSpPr>
        <p:spPr bwMode="auto">
          <a:xfrm>
            <a:off x="571500" y="857250"/>
            <a:ext cx="24034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лас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071938" y="4572000"/>
            <a:ext cx="4371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ласточка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0274" name="Picture 2" descr="https://avatars.mds.yandex.net/i?id=1ae04e3b179a175effb6d9c0cd9b8ee1637f3c4b-5629711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628800"/>
            <a:ext cx="4572000" cy="2990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8957" name="Рисунок 10" descr="гитара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97589">
            <a:off x="1557337" y="1906588"/>
            <a:ext cx="13382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8" name="Рисунок 11" descr="ишак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1571625"/>
            <a:ext cx="11430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9" name="Рисунок 12" descr="рак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1571625"/>
            <a:ext cx="828675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61" name="Рисунок 14" descr="апельсин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772816"/>
            <a:ext cx="1000125" cy="10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8882" name="Picture 2" descr="Picture backgrou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220072" y="1484784"/>
            <a:ext cx="108012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Picture 4" descr="C:\Program Files\DVD Maker\Shared\DvdStyles\Sports\CircleSubpictur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5716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3475" name="TextBox 2"/>
          <p:cNvSpPr txBox="1">
            <a:spLocks noChangeArrowheads="1"/>
          </p:cNvSpPr>
          <p:nvPr/>
        </p:nvSpPr>
        <p:spPr bwMode="auto">
          <a:xfrm>
            <a:off x="571500" y="785813"/>
            <a:ext cx="240665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кос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86063" y="4286250"/>
            <a:ext cx="43751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косточка</a:t>
            </a:r>
          </a:p>
        </p:txBody>
      </p:sp>
      <p:pic>
        <p:nvPicPr>
          <p:cNvPr id="5" name="Рисунок 4" descr="кость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928688"/>
            <a:ext cx="308133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857232"/>
            <a:ext cx="7613238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Звуко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подражай – 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500" name="TextBox 3"/>
          <p:cNvSpPr txBox="1">
            <a:spLocks noChangeArrowheads="1"/>
          </p:cNvSpPr>
          <p:nvPr/>
        </p:nvSpPr>
        <p:spPr bwMode="auto">
          <a:xfrm>
            <a:off x="6715125" y="428625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>
                <a:latin typeface="Times New Roman" pitchFamily="18" charset="0"/>
                <a:cs typeface="Times New Roman" pitchFamily="18" charset="0"/>
              </a:rPr>
              <a:t>Игры для чтения</a:t>
            </a:r>
          </a:p>
        </p:txBody>
      </p:sp>
      <p:sp>
        <p:nvSpPr>
          <p:cNvPr id="5" name="Овальная выноска 4"/>
          <p:cNvSpPr/>
          <p:nvPr/>
        </p:nvSpPr>
        <p:spPr>
          <a:xfrm>
            <a:off x="3707904" y="3501008"/>
            <a:ext cx="4752528" cy="1927101"/>
          </a:xfrm>
          <a:prstGeom prst="wedgeEllipseCallout">
            <a:avLst>
              <a:gd name="adj1" fmla="val -64495"/>
              <a:gd name="adj2" fmla="val -276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Ку-ка-ре-ку</a:t>
            </a: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2274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9828" t="8625" r="9580" b="5122"/>
          <a:stretch>
            <a:fillRect/>
          </a:stretch>
        </p:blipFill>
        <p:spPr bwMode="auto">
          <a:xfrm>
            <a:off x="395536" y="3284984"/>
            <a:ext cx="2657095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4" name="TextBox 26"/>
          <p:cNvSpPr txBox="1">
            <a:spLocks noChangeArrowheads="1"/>
          </p:cNvSpPr>
          <p:nvPr/>
        </p:nvSpPr>
        <p:spPr bwMode="auto">
          <a:xfrm>
            <a:off x="357188" y="214313"/>
            <a:ext cx="8196262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Цып-цып-</a:t>
            </a:r>
          </a:p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              цып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1250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19753" t="9877" r="22222" b="4938"/>
          <a:stretch>
            <a:fillRect/>
          </a:stretch>
        </p:blipFill>
        <p:spPr bwMode="auto">
          <a:xfrm>
            <a:off x="827584" y="2132856"/>
            <a:ext cx="2893887" cy="4248472"/>
          </a:xfrm>
          <a:prstGeom prst="rect">
            <a:avLst/>
          </a:prstGeom>
          <a:noFill/>
        </p:spPr>
      </p:pic>
      <p:pic>
        <p:nvPicPr>
          <p:cNvPr id="181252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4118750"/>
            <a:ext cx="1632887" cy="2105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7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565150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Тик-так</a:t>
            </a:r>
          </a:p>
        </p:txBody>
      </p:sp>
      <p:pic>
        <p:nvPicPr>
          <p:cNvPr id="4" name="часы447.wav">
            <a:hlinkClick r:id="" action="ppaction://media"/>
          </p:cNvPr>
          <p:cNvPicPr>
            <a:picLocks noRot="1" noChangeAspect="1"/>
          </p:cNvPicPr>
          <p:nvPr>
            <a:wavAudioFile r:embed="rId1" name="часы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0226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1916832"/>
            <a:ext cx="4680520" cy="44640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1" name="TextBox 2"/>
          <p:cNvSpPr txBox="1">
            <a:spLocks noChangeArrowheads="1"/>
          </p:cNvSpPr>
          <p:nvPr/>
        </p:nvSpPr>
        <p:spPr bwMode="auto">
          <a:xfrm>
            <a:off x="214313" y="357188"/>
            <a:ext cx="875030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Пи-пи-пи-пи</a:t>
            </a:r>
          </a:p>
        </p:txBody>
      </p:sp>
      <p:pic>
        <p:nvPicPr>
          <p:cNvPr id="4" name="мышк447.wav">
            <a:hlinkClick r:id="" action="ppaction://media"/>
          </p:cNvPr>
          <p:cNvPicPr>
            <a:picLocks noRot="1" noChangeAspect="1"/>
          </p:cNvPicPr>
          <p:nvPr>
            <a:wavAudioFile r:embed="rId1" name="мышка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9202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2132856"/>
            <a:ext cx="320506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5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8031162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Ку-ка-ре-ку</a:t>
            </a:r>
          </a:p>
        </p:txBody>
      </p:sp>
      <p:pic>
        <p:nvPicPr>
          <p:cNvPr id="4" name="пету447.wav">
            <a:hlinkClick r:id="" action="ppaction://media"/>
          </p:cNvPr>
          <p:cNvPicPr>
            <a:picLocks noRot="1" noChangeAspect="1"/>
          </p:cNvPicPr>
          <p:nvPr>
            <a:wavAudioFile r:embed="rId1" name="петух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9828" t="8625" r="9580" b="5122"/>
          <a:stretch>
            <a:fillRect/>
          </a:stretch>
        </p:blipFill>
        <p:spPr bwMode="auto">
          <a:xfrm>
            <a:off x="2843808" y="2204864"/>
            <a:ext cx="3456384" cy="42151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9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637222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Хрю-хрю</a:t>
            </a:r>
          </a:p>
        </p:txBody>
      </p:sp>
      <p:pic>
        <p:nvPicPr>
          <p:cNvPr id="4" name="поро447.wav">
            <a:hlinkClick r:id="" action="ppaction://media"/>
          </p:cNvPr>
          <p:cNvPicPr>
            <a:picLocks noRot="1" noChangeAspect="1"/>
          </p:cNvPicPr>
          <p:nvPr>
            <a:wavAudioFile r:embed="rId1" name="поросёнок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715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2144205"/>
            <a:ext cx="5714256" cy="4176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3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7916862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Гав-гав-гав</a:t>
            </a:r>
          </a:p>
        </p:txBody>
      </p:sp>
      <p:pic>
        <p:nvPicPr>
          <p:cNvPr id="4" name="соба447.wav">
            <a:hlinkClick r:id="" action="ppaction://media"/>
          </p:cNvPr>
          <p:cNvPicPr>
            <a:picLocks noRot="1" noChangeAspect="1"/>
          </p:cNvPicPr>
          <p:nvPr>
            <a:wavAudioFile r:embed="rId1" name="собака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6130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1988840"/>
            <a:ext cx="4482293" cy="4469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8091487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Ко-ко-ко-ко</a:t>
            </a:r>
          </a:p>
        </p:txBody>
      </p:sp>
      <p:pic>
        <p:nvPicPr>
          <p:cNvPr id="4" name="кури447.wav">
            <a:hlinkClick r:id="" action="ppaction://media"/>
          </p:cNvPr>
          <p:cNvPicPr>
            <a:picLocks noRot="1" noChangeAspect="1"/>
          </p:cNvPicPr>
          <p:nvPr>
            <a:wavAudioFile r:embed="rId1" name="курица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5108" name="Picture 4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929936"/>
            <a:ext cx="3826396" cy="4522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TextBox 2"/>
          <p:cNvSpPr txBox="1">
            <a:spLocks noChangeArrowheads="1"/>
          </p:cNvSpPr>
          <p:nvPr/>
        </p:nvSpPr>
        <p:spPr bwMode="auto">
          <a:xfrm>
            <a:off x="285750" y="357188"/>
            <a:ext cx="8535988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Ква-ква-ква</a:t>
            </a:r>
          </a:p>
        </p:txBody>
      </p:sp>
      <p:pic>
        <p:nvPicPr>
          <p:cNvPr id="4" name="лягу463.wav">
            <a:hlinkClick r:id="" action="ppaction://media"/>
          </p:cNvPr>
          <p:cNvPicPr>
            <a:picLocks noRot="1" noChangeAspect="1"/>
          </p:cNvPicPr>
          <p:nvPr>
            <a:wavAudioFile r:embed="rId1" name="лягушка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082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1882452"/>
            <a:ext cx="4680520" cy="4294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9982" name="Рисунок 10" descr="якорь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714500"/>
            <a:ext cx="9620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84" name="Рисунок 12" descr="индюк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1571625"/>
            <a:ext cx="111442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85" name="Рисунок 13" descr="кит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1643063"/>
            <a:ext cx="12096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7858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 l="32501" t="9600" r="32289" b="11204"/>
          <a:stretch>
            <a:fillRect/>
          </a:stretch>
        </p:blipFill>
        <p:spPr bwMode="auto">
          <a:xfrm>
            <a:off x="1547664" y="1484784"/>
            <a:ext cx="1134672" cy="1440160"/>
          </a:xfrm>
          <a:prstGeom prst="rect">
            <a:avLst/>
          </a:prstGeom>
          <a:noFill/>
        </p:spPr>
      </p:pic>
      <p:pic>
        <p:nvPicPr>
          <p:cNvPr id="377862" name="Picture 6" descr="Picture background"/>
          <p:cNvPicPr>
            <a:picLocks noChangeAspect="1" noChangeArrowheads="1"/>
          </p:cNvPicPr>
          <p:nvPr/>
        </p:nvPicPr>
        <p:blipFill>
          <a:blip r:embed="rId7" cstate="print"/>
          <a:srcRect l="24153" t="7705" r="26333" b="7011"/>
          <a:stretch>
            <a:fillRect/>
          </a:stretch>
        </p:blipFill>
        <p:spPr bwMode="auto">
          <a:xfrm>
            <a:off x="3995936" y="1556792"/>
            <a:ext cx="1080120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TextBox 2"/>
          <p:cNvSpPr txBox="1">
            <a:spLocks noChangeArrowheads="1"/>
          </p:cNvSpPr>
          <p:nvPr/>
        </p:nvSpPr>
        <p:spPr bwMode="auto">
          <a:xfrm>
            <a:off x="3286125" y="357188"/>
            <a:ext cx="2373313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 dirty="0">
                <a:latin typeface="Times New Roman" pitchFamily="18" charset="0"/>
                <a:cs typeface="Times New Roman" pitchFamily="18" charset="0"/>
              </a:rPr>
              <a:t>Ух!</a:t>
            </a:r>
          </a:p>
        </p:txBody>
      </p:sp>
      <p:pic>
        <p:nvPicPr>
          <p:cNvPr id="4" name="сова463.wav">
            <a:hlinkClick r:id="" action="ppaction://media"/>
          </p:cNvPr>
          <p:cNvPicPr>
            <a:picLocks noRot="1" noChangeAspect="1"/>
          </p:cNvPicPr>
          <p:nvPr>
            <a:wavAudioFile r:embed="rId1" name="сова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3058" name="Picture 2" descr="Сова мультяшна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2060848"/>
            <a:ext cx="4269978" cy="42699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633095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Р-р-р-р-р</a:t>
            </a:r>
          </a:p>
        </p:txBody>
      </p:sp>
      <p:pic>
        <p:nvPicPr>
          <p:cNvPr id="4" name="лев463.wav">
            <a:hlinkClick r:id="" action="ppaction://media"/>
          </p:cNvPr>
          <p:cNvPicPr>
            <a:picLocks noRot="1" noChangeAspect="1"/>
          </p:cNvPicPr>
          <p:nvPr>
            <a:wavAudioFile r:embed="rId1" name="лев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203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2348880"/>
            <a:ext cx="5075287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3" name="TextBox 2"/>
          <p:cNvSpPr txBox="1">
            <a:spLocks noChangeArrowheads="1"/>
          </p:cNvSpPr>
          <p:nvPr/>
        </p:nvSpPr>
        <p:spPr bwMode="auto">
          <a:xfrm>
            <a:off x="285750" y="357188"/>
            <a:ext cx="854392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Кар-кар-кар</a:t>
            </a:r>
          </a:p>
        </p:txBody>
      </p:sp>
      <p:pic>
        <p:nvPicPr>
          <p:cNvPr id="4" name="воро463.wav">
            <a:hlinkClick r:id="" action="ppaction://media"/>
          </p:cNvPr>
          <p:cNvPicPr>
            <a:picLocks noRot="1" noChangeAspect="1"/>
          </p:cNvPicPr>
          <p:nvPr>
            <a:wavAudioFile r:embed="rId1" name="ворона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1010" name="Picture 2" descr="Ворона картинки для детей нарисованны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2276872"/>
            <a:ext cx="4866567" cy="4098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8" name="TextBox 3"/>
          <p:cNvSpPr txBox="1">
            <a:spLocks noChangeArrowheads="1"/>
          </p:cNvSpPr>
          <p:nvPr/>
        </p:nvSpPr>
        <p:spPr bwMode="auto">
          <a:xfrm>
            <a:off x="357188" y="357188"/>
            <a:ext cx="8444941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 dirty="0" smtClean="0">
                <a:latin typeface="Times New Roman" pitchFamily="18" charset="0"/>
                <a:cs typeface="Times New Roman" pitchFamily="18" charset="0"/>
              </a:rPr>
              <a:t>Кис-кис-кис</a:t>
            </a:r>
            <a:endParaRPr lang="ru-RU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9986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9" y="3359760"/>
            <a:ext cx="2952328" cy="2992771"/>
          </a:xfrm>
          <a:prstGeom prst="rect">
            <a:avLst/>
          </a:prstGeom>
          <a:noFill/>
        </p:spPr>
      </p:pic>
      <p:pic>
        <p:nvPicPr>
          <p:cNvPr id="169988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916832"/>
            <a:ext cx="3431780" cy="4285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1" name="TextBox 2"/>
          <p:cNvSpPr txBox="1">
            <a:spLocks noChangeArrowheads="1"/>
          </p:cNvSpPr>
          <p:nvPr/>
        </p:nvSpPr>
        <p:spPr bwMode="auto">
          <a:xfrm>
            <a:off x="4857750" y="428625"/>
            <a:ext cx="34798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Мяу </a:t>
            </a:r>
          </a:p>
        </p:txBody>
      </p:sp>
      <p:pic>
        <p:nvPicPr>
          <p:cNvPr id="6" name="кошк463.wav">
            <a:hlinkClick r:id="" action="ppaction://media"/>
          </p:cNvPr>
          <p:cNvPicPr>
            <a:picLocks noRot="1" noChangeAspect="1"/>
          </p:cNvPicPr>
          <p:nvPr>
            <a:wavAudioFile r:embed="rId1" name="кошка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844824"/>
            <a:ext cx="4466442" cy="4527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TextBox 2"/>
          <p:cNvSpPr txBox="1">
            <a:spLocks noChangeArrowheads="1"/>
          </p:cNvSpPr>
          <p:nvPr/>
        </p:nvSpPr>
        <p:spPr bwMode="auto">
          <a:xfrm>
            <a:off x="138113" y="357188"/>
            <a:ext cx="879157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Кря-кря-кря</a:t>
            </a:r>
          </a:p>
        </p:txBody>
      </p:sp>
      <p:pic>
        <p:nvPicPr>
          <p:cNvPr id="4" name="утка478.wav">
            <a:hlinkClick r:id="" action="ppaction://media"/>
          </p:cNvPr>
          <p:cNvPicPr>
            <a:picLocks noRot="1" noChangeAspect="1"/>
          </p:cNvPicPr>
          <p:nvPr>
            <a:wavAudioFile r:embed="rId1" name="утка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7938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2114666"/>
            <a:ext cx="6120680" cy="40804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617855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У-у-у-у-у</a:t>
            </a:r>
          </a:p>
        </p:txBody>
      </p:sp>
      <p:pic>
        <p:nvPicPr>
          <p:cNvPr id="4" name="волк478.wav">
            <a:hlinkClick r:id="" action="ppaction://media"/>
          </p:cNvPr>
          <p:cNvPicPr>
            <a:picLocks noRot="1" noChangeAspect="1"/>
          </p:cNvPicPr>
          <p:nvPr>
            <a:wavAudioFile r:embed="rId1" name="волк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25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69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2204864"/>
            <a:ext cx="3816424" cy="4111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3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632777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Бе-э-э-э-э</a:t>
            </a:r>
          </a:p>
        </p:txBody>
      </p:sp>
      <p:pic>
        <p:nvPicPr>
          <p:cNvPr id="4" name="бара478.wav">
            <a:hlinkClick r:id="" action="ppaction://media"/>
          </p:cNvPr>
          <p:cNvPicPr>
            <a:picLocks noRot="1" noChangeAspect="1"/>
          </p:cNvPicPr>
          <p:nvPr>
            <a:wavAudioFile r:embed="rId1" name="баран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25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5890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1916832"/>
            <a:ext cx="5904656" cy="449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5526087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Га-га-га</a:t>
            </a:r>
          </a:p>
        </p:txBody>
      </p:sp>
      <p:pic>
        <p:nvPicPr>
          <p:cNvPr id="4" name="гуси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4866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916832"/>
            <a:ext cx="3128941" cy="4546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1" name="TextBox 2"/>
          <p:cNvSpPr txBox="1">
            <a:spLocks noChangeArrowheads="1"/>
          </p:cNvSpPr>
          <p:nvPr/>
        </p:nvSpPr>
        <p:spPr bwMode="auto">
          <a:xfrm>
            <a:off x="1691680" y="4365104"/>
            <a:ext cx="5688013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 dirty="0">
                <a:latin typeface="Times New Roman" pitchFamily="18" charset="0"/>
                <a:cs typeface="Times New Roman" pitchFamily="18" charset="0"/>
              </a:rPr>
              <a:t>Кап-кап</a:t>
            </a:r>
          </a:p>
        </p:txBody>
      </p:sp>
      <p:pic>
        <p:nvPicPr>
          <p:cNvPr id="4" name="дожд478.wav">
            <a:hlinkClick r:id="" action="ppaction://media"/>
          </p:cNvPr>
          <p:cNvPicPr>
            <a:picLocks noRot="1" noChangeAspect="1"/>
          </p:cNvPicPr>
          <p:nvPr>
            <a:wavAudioFile r:embed="rId1" name="дождь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764704"/>
            <a:ext cx="5408141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066816"/>
                <a:gridCol w="1371584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1006" name="Рисунок 10" descr="инэ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714500"/>
            <a:ext cx="8239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7" name="Рисунок 11" descr="шапк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476375"/>
            <a:ext cx="85725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8" name="Рисунок 12" descr="колокол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500188"/>
            <a:ext cx="898029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9" name="Рисунок 13" descr="аист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571625"/>
            <a:ext cx="7985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6834" name="Picture 2" descr="Picture background"/>
          <p:cNvPicPr>
            <a:picLocks noChangeAspect="1" noChangeArrowheads="1"/>
          </p:cNvPicPr>
          <p:nvPr/>
        </p:nvPicPr>
        <p:blipFill>
          <a:blip r:embed="rId7" cstate="print"/>
          <a:srcRect l="14175" r="13376"/>
          <a:stretch>
            <a:fillRect/>
          </a:stretch>
        </p:blipFill>
        <p:spPr bwMode="auto">
          <a:xfrm>
            <a:off x="1547664" y="1556792"/>
            <a:ext cx="1152128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5" name="TextBox 2"/>
          <p:cNvSpPr txBox="1">
            <a:spLocks noChangeArrowheads="1"/>
          </p:cNvSpPr>
          <p:nvPr/>
        </p:nvSpPr>
        <p:spPr bwMode="auto">
          <a:xfrm>
            <a:off x="357188" y="285750"/>
            <a:ext cx="7881937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Ж-ж-ж-ж-ж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28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844824"/>
            <a:ext cx="5904656" cy="4074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9" name="TextBox 2"/>
          <p:cNvSpPr txBox="1">
            <a:spLocks noChangeArrowheads="1"/>
          </p:cNvSpPr>
          <p:nvPr/>
        </p:nvSpPr>
        <p:spPr bwMode="auto">
          <a:xfrm>
            <a:off x="500063" y="142875"/>
            <a:ext cx="7011987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Ш-ш-ш-ш</a:t>
            </a:r>
          </a:p>
        </p:txBody>
      </p:sp>
      <p:pic>
        <p:nvPicPr>
          <p:cNvPr id="4" name="змея478.wav">
            <a:hlinkClick r:id="" action="ppaction://media"/>
          </p:cNvPr>
          <p:cNvPicPr>
            <a:picLocks noRot="1" noChangeAspect="1"/>
          </p:cNvPicPr>
          <p:nvPr>
            <a:wavAudioFile r:embed="rId1" name="змея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179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1796" name="Picture 4" descr="Picture background"/>
          <p:cNvPicPr>
            <a:picLocks noChangeAspect="1" noChangeArrowheads="1"/>
          </p:cNvPicPr>
          <p:nvPr/>
        </p:nvPicPr>
        <p:blipFill>
          <a:blip r:embed="rId5" cstate="print"/>
          <a:srcRect b="5556"/>
          <a:stretch>
            <a:fillRect/>
          </a:stretch>
        </p:blipFill>
        <p:spPr bwMode="auto">
          <a:xfrm>
            <a:off x="1259632" y="2420232"/>
            <a:ext cx="7416824" cy="3169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3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505460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И-го-го</a:t>
            </a:r>
          </a:p>
        </p:txBody>
      </p:sp>
      <p:pic>
        <p:nvPicPr>
          <p:cNvPr id="5" name="лоша494.wav">
            <a:hlinkClick r:id="" action="ppaction://media"/>
          </p:cNvPr>
          <p:cNvPicPr>
            <a:picLocks noRot="1" noChangeAspect="1"/>
          </p:cNvPicPr>
          <p:nvPr>
            <a:wavAudioFile r:embed="rId1" name="лошадь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0770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916832"/>
            <a:ext cx="4343435" cy="44956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7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6224587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Иа-иа-иа</a:t>
            </a:r>
          </a:p>
        </p:txBody>
      </p:sp>
      <p:pic>
        <p:nvPicPr>
          <p:cNvPr id="4" name="осёл494.wav">
            <a:hlinkClick r:id="" action="ppaction://media"/>
          </p:cNvPr>
          <p:cNvPicPr>
            <a:picLocks noRot="1" noChangeAspect="1"/>
          </p:cNvPicPr>
          <p:nvPr>
            <a:wavAudioFile r:embed="rId1" name="осёл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9746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853400"/>
            <a:ext cx="3854599" cy="4225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0" descr="молоток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2143125"/>
            <a:ext cx="242887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8051" name="TextBox 2"/>
          <p:cNvSpPr txBox="1">
            <a:spLocks noChangeArrowheads="1"/>
          </p:cNvSpPr>
          <p:nvPr/>
        </p:nvSpPr>
        <p:spPr bwMode="auto">
          <a:xfrm>
            <a:off x="714375" y="142875"/>
            <a:ext cx="546576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Тук-тук</a:t>
            </a:r>
          </a:p>
        </p:txBody>
      </p:sp>
      <p:pic>
        <p:nvPicPr>
          <p:cNvPr id="4" name="моло494.wav">
            <a:hlinkClick r:id="" action="ppaction://media"/>
          </p:cNvPr>
          <p:cNvPicPr>
            <a:picLocks noRot="1" noChangeAspect="1"/>
          </p:cNvPicPr>
          <p:nvPr>
            <a:wavAudioFile r:embed="rId1" name="молоток.wav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1 0.03331  0.06 0.06262  0.137 0.06396  C 0.198 0.06662  0.248 0.05063  0.249 0.03065  C 0.249 0.01066  0.2 -0.00799  0.138 -0.00933  C 0.107 -0.00933  0.079 -0.00666  0.059 0  C 0.03 0.00933  0.013 0.02398  0.013 0.0413  C 0.013 0.05063  0.018 0.05996  0.027 0.06795  C 0.048 0.08527  0.089 0.09727  0.136 0.0986  C 0.191 0.10126  0.236 0.08661  0.236 0.06929  C 0.237 0.05063  0.192 0.03464  0.137 0.03198  C 0.109 0.03198  0.084 0.03464  0.065 0.03997  C 0.04 0.0493  0.024 0.06396  0.024 0.07861  C 0.024 0.08661  0.029 0.0946  0.037 0.1026  C 0.056 0.11725  0.092 0.12924  0.135 0.13058  C 0.185 0.13191  0.225 0.11858  0.225 0.1026  C 0.226 0.08661  0.186 0.07195  0.136 0.07062  C 0.111 0.06929  0.088 0.07195  0.071 0.07728  C 0.048 0.08527  0.035 0.09727  0.035 0.11192  C 0.035 0.11858  0.039 0.12658  0.046 0.13324  C 0.063 0.14656  0.096 0.15722  0.134 0.15856  C 0.179 0.15856  0.215 0.1479  0.215 0.13324  C 0.215 0.11858  0.18 0.10526  0.135 0.10393  C 0.113 0.10393  0.092 0.10659  0.077 0.11059  C 0.056 0.11725  0.044 0.12924  0.043 0.14124  C 0.043 0.1479  0.048 0.15456  0.054 0.15989  C 0.069 0.17321  0.099 0.18254  0.133 0.18254  C 0.173 0.18387  0.206 0.17455  0.206 0.16122  C 0.207 0.1479  0.174 0.13591  0.134 0.13457  C 0.114 0.13457  0.095 0.13591  0.082 0.14124  C 0.063 0.14656  0.052 0.15722  0.052 0.16788  C 0.052 0.17455  0.055 0.17988  0.061 0.1852  C 0.075 0.1972  0.101 0.20519  0.132 0.20652  C 0.169 0.20652  0.198 0.19853  0.198 0.18654  C 0.199 0.17455  0.17 0.16389  0.133 0.16255  C 0.115 0.16255  0.099 0.16389  0.087 0.16788  C 0.07 0.17321  0.06 0.18254  0.06 0.1932  C 0.06 0.19853  0.063 0.20253  0.068 0.20786  C 0.08 0.21851  0.104 0.22518  0.132 0.22651  C 0.165 0.22784  0.191 0.21985  0.191 0.20786  C 0.191 0.19853  0.166 0.18787  0.133 0.18787  C 0.116 0.18654  0.101 0.1892  0.09 0.19187  C 0.075 0.1972  0.066 0.20519  0.066 0.21452  C 0.066 0.21985  0.069 0.22384  0.074 0.22784  C 0.085 0.23717  0.107 0.24383  0.131 0.24516  C 0.161 0.2465  0.185 0.2385  0.185 0.22917  C 0.185 0.21851  0.161 0.21052  0.132 0.20919  C 0.118 0.20919  0.104 0.21052  0.094 0.21452  C 0.08 0.21851  0.072 0.22518  0.072 0.2345  C 0.072 0.2385  0.075 0.2425  0.079 0.2465  C 0.089 0.25449  0.108 0.26115  0.131 0.26115  C 0.157 0.26248  0.179 0.25582  0.179 0.2465  C 0.179 0.2385  0.158 0.23051  0.131 0.23051  C 0.119 0.22917  0.106 0.23051  0.097 0.23317  C 0.085 0.2385  0.078 0.24516  0.078 0.25183  C 0.078 0.25582  0.08 0.25982  0.084 0.26248  C 0.093 0.27048  0.11 0.27581  0.131 0.27714  C 0.155 0.27714  0.174 0.27048  0.174 0.26382  C 0.174 0.25582  0.155 0.24783  0.131 0.24783  C 0.119 0.24783  0.108 0.24916  0.101 0.25183  C 0.089 0.25449  0.083 0.26115  0.083 0.26781  C 0.083 0.27048  0.085 0.27448  0.088 0.27714  C 0.096 0.28514  0.112 0.28913  0.13 0.29046  C 0.152 0.29046  0.169 0.28514  0.169 0.27847  C 0.169 0.27048  0.152 0.26515  0.131 0.26382  C 0.12 0.26382  0.11 0.26515  0.103 0.26781  C 0.093 0.27048  0.087 0.27581  0.087 0.28247  C 0.087 0.28514  0.089 0.2878  0.092 0.29046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МЯЧ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357688"/>
            <a:ext cx="1857375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9075" name="TextBox 2"/>
          <p:cNvSpPr txBox="1">
            <a:spLocks noChangeArrowheads="1"/>
          </p:cNvSpPr>
          <p:nvPr/>
        </p:nvSpPr>
        <p:spPr bwMode="auto">
          <a:xfrm>
            <a:off x="428625" y="0"/>
            <a:ext cx="8635121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 dirty="0" smtClean="0">
                <a:latin typeface="Times New Roman" pitchFamily="18" charset="0"/>
                <a:cs typeface="Times New Roman" pitchFamily="18" charset="0"/>
              </a:rPr>
              <a:t>Бум-бум-бум</a:t>
            </a:r>
            <a:endParaRPr lang="ru-RU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14527E-6 C 0.00573 -0.00786 0.01528 -0.03493 0.01824 -0.04164 C 0.02553 -0.05783 0.03177 -0.07495 0.03855 -0.0916 C 0.0408 -0.09692 0.04393 -0.10178 0.04514 -0.10756 C 0.04966 -0.12815 0.05417 -0.14828 0.05799 -0.16909 C 0.05921 -0.18853 0.0606 -0.20911 0.06442 -0.22785 C 0.06476 -0.23502 0.06459 -0.24219 0.06546 -0.24936 C 0.06563 -0.25144 0.06633 -0.25607 0.06771 -0.25491 C 0.06997 -0.25306 0.0698 -0.24821 0.07084 -0.24497 C 0.0724 -0.226 0.0731 -0.20449 0.07726 -0.18621 C 0.08178 -0.16632 0.08681 -0.14619 0.09133 -0.12607 C 0.09341 -0.11658 0.10209 -0.09577 0.10521 -0.08605 C 0.10886 -0.07402 0.11077 -0.06176 0.11494 -0.0502 C 0.11615 -0.04164 0.11876 -0.034 0.12032 -0.02568 C 0.13421 -0.04673 0.13577 -0.07819 0.14185 -0.10456 C 0.15504 -0.16215 0.1632 -0.22276 0.1816 -0.27805 C 0.18438 -0.29725 0.18785 -0.31899 0.19462 -0.33657 C 0.19653 -0.34675 0.1974 -0.35762 0.20105 -0.36687 C 0.20921 -0.3294 0.20938 -0.28915 0.21494 -0.25075 C 0.21702 -0.18506 0.22796 -0.11219 0.24289 -0.04881 C 0.24532 -0.0192 0.25053 0.00949 0.25469 0.03863 C 0.25955 0.01481 0.25903 -0.0074 0.26233 -0.03146 C 0.26511 -0.05158 0.2691 -0.07148 0.27188 -0.0916 C 0.27414 -0.12723 0.27987 -0.16262 0.2849 -0.19778 C 0.28577 -0.21975 0.28629 -0.24335 0.28924 -0.26509 C 0.29011 -0.27203 0.29219 -0.27851 0.29341 -0.28522 C 0.29445 -0.29077 0.29497 -0.29655 0.29567 -0.30234 C 0.29636 -0.32061 0.29705 -0.33958 0.30209 -0.3567 C 0.30278 -0.36294 0.30209 -0.36965 0.30417 -0.37543 C 0.30469 -0.37682 0.30487 -0.37243 0.30521 -0.37104 C 0.30643 -0.36479 0.3073 -0.35878 0.30851 -0.35253 C 0.3099 -0.34582 0.31146 -0.33912 0.31285 -0.33241 C 0.31858 -0.26209 0.30886 -0.36641 0.3257 -0.26209 C 0.3316 -0.22623 0.33664 -0.18991 0.33976 -0.15336 C 0.34636 -0.07402 0.35851 0.00625 0.37518 0.08305 C 0.37709 0.10849 0.37865 0.12376 0.38699 0.1462 C 0.38768 0.15152 0.38837 0.15661 0.38924 0.16193 C 0.38942 0.16331 0.38994 0.16725 0.39028 0.16609 C 0.39254 0.15661 0.39098 0.14596 0.39237 0.13602 C 0.39341 0.12862 0.39532 0.12168 0.39671 0.11451 C 0.40139 0.02452 0.40955 -0.06569 0.42032 -0.15475 C 0.42188 -0.19708 0.42153 -0.24219 0.429 -0.2836 C 0.43004 -0.30141 0.43039 -0.33819 0.43542 -0.3597 C 0.43612 -0.36641 0.43525 -0.37358 0.43751 -0.3796 C 0.43855 -0.38237 0.43924 -0.37404 0.43976 -0.37104 C 0.44098 -0.36387 0.44167 -0.3567 0.44289 -0.34952 C 0.45608 -0.27666 0.44289 -0.36271 0.45469 -0.28082 C 0.45938 -0.19986 0.47275 -0.12121 0.48386 -0.04164 C 0.49289 0.02267 0.49914 0.08536 0.51389 0.14758 C 0.5231 0.06061 0.53039 -0.02822 0.54289 -0.1145 C 0.5441 -0.15683 0.54931 -0.19917 0.55591 -0.2408 C 0.55834 -0.33403 0.55417 -0.23363 0.56129 -0.31228 C 0.56337 -0.33565 0.56077 -0.3634 0.56876 -0.38538 C 0.59879 -0.26671 0.62049 -0.14573 0.64185 -0.02429 C 0.64219 -0.01712 0.64185 -0.00995 0.64289 -0.00277 C 0.64306 -0.00139 0.64445 0.00093 0.64514 -4.14527E-6 C 0.64636 -0.00162 0.64584 -0.00486 0.64619 -0.00717 C 0.64758 -0.07726 0.64167 -0.14897 0.65799 -0.21628 C 0.65921 -0.23016 0.65695 -0.23733 0.66442 -0.22484 C 0.67327 -0.18806 0.68577 -0.15475 0.69341 -0.11751 C 0.70695 -0.05181 0.70001 -0.08744 0.70521 -0.05158 C 0.70678 -0.04141 0.70712 -0.03747 0.70955 -0.02868 C 0.71025 -0.02614 0.71181 -0.02151 0.71181 -0.02151 " pathEditMode="relative" ptsTypes="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TextBox 2"/>
          <p:cNvSpPr txBox="1">
            <a:spLocks noChangeArrowheads="1"/>
          </p:cNvSpPr>
          <p:nvPr/>
        </p:nvSpPr>
        <p:spPr bwMode="auto">
          <a:xfrm>
            <a:off x="142875" y="0"/>
            <a:ext cx="720566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Му-у-у-у-у</a:t>
            </a:r>
          </a:p>
        </p:txBody>
      </p:sp>
      <p:pic>
        <p:nvPicPr>
          <p:cNvPr id="4" name="коро494.wav">
            <a:hlinkClick r:id="" action="ppaction://media"/>
          </p:cNvPr>
          <p:cNvPicPr>
            <a:picLocks noRot="1" noChangeAspect="1"/>
          </p:cNvPicPr>
          <p:nvPr>
            <a:wavAudioFile r:embed="rId1" name="корова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6676" name="Picture 4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772816"/>
            <a:ext cx="7000875" cy="4552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колок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214563"/>
            <a:ext cx="34290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1123" name="TextBox 2"/>
          <p:cNvSpPr txBox="1">
            <a:spLocks noChangeArrowheads="1"/>
          </p:cNvSpPr>
          <p:nvPr/>
        </p:nvSpPr>
        <p:spPr bwMode="auto">
          <a:xfrm>
            <a:off x="683568" y="404664"/>
            <a:ext cx="7394973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 dirty="0" smtClean="0">
                <a:latin typeface="Times New Roman" pitchFamily="18" charset="0"/>
                <a:cs typeface="Times New Roman" pitchFamily="18" charset="0"/>
              </a:rPr>
              <a:t>Динь-динь</a:t>
            </a:r>
            <a:endParaRPr lang="ru-RU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7" name="TextBox 2"/>
          <p:cNvSpPr txBox="1">
            <a:spLocks noChangeArrowheads="1"/>
          </p:cNvSpPr>
          <p:nvPr/>
        </p:nvSpPr>
        <p:spPr bwMode="auto">
          <a:xfrm>
            <a:off x="285750" y="285750"/>
            <a:ext cx="67246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Ме-э-э-э-э</a:t>
            </a:r>
          </a:p>
        </p:txBody>
      </p:sp>
      <p:pic>
        <p:nvPicPr>
          <p:cNvPr id="4" name="коза494.wav">
            <a:hlinkClick r:id="" action="ppaction://media"/>
          </p:cNvPr>
          <p:cNvPicPr>
            <a:picLocks noRot="1" noChangeAspect="1"/>
          </p:cNvPicPr>
          <p:nvPr>
            <a:wavAudioFile r:embed="rId1" name="коза.wav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4626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1797054"/>
            <a:ext cx="4536504" cy="4400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1" name="Рисунок 4" descr="буквы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484784"/>
            <a:ext cx="33432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3172" name="TextBox 2"/>
          <p:cNvSpPr txBox="1">
            <a:spLocks noChangeArrowheads="1"/>
          </p:cNvSpPr>
          <p:nvPr/>
        </p:nvSpPr>
        <p:spPr bwMode="auto">
          <a:xfrm>
            <a:off x="2857500" y="857250"/>
            <a:ext cx="4667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5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Читаем слоги.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602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4664"/>
            <a:ext cx="7402810" cy="592461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11960" y="1556792"/>
            <a:ext cx="306943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/>
              <a:t>Читаем </a:t>
            </a:r>
          </a:p>
          <a:p>
            <a:pPr algn="ctr"/>
            <a:r>
              <a:rPr lang="ru-RU" sz="6000" dirty="0" smtClean="0"/>
              <a:t>слоги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2030" name="Рисунок 10" descr="пароход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643063"/>
            <a:ext cx="981075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32" name="Рисунок 12" descr="утк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1643063"/>
            <a:ext cx="10048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33" name="Рисунок 13" descr="ХЛЕБ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1643063"/>
            <a:ext cx="107156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5810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067944" y="1556792"/>
            <a:ext cx="869945" cy="1261591"/>
          </a:xfrm>
          <a:prstGeom prst="rect">
            <a:avLst/>
          </a:prstGeom>
          <a:noFill/>
        </p:spPr>
      </p:pic>
      <p:pic>
        <p:nvPicPr>
          <p:cNvPr id="12" name="Picture 6" descr="https://avatars.mds.yandex.net/i?id=6d2edf10ce817684f4cd1019d0098368319dc56e71b6cf5c-4492191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1484784"/>
            <a:ext cx="1095661" cy="1463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Рисунок 1" descr="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Рисунок 1" descr="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2" name="Рисунок 1" descr="б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521700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Рисунок 4" descr="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317111" cy="481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0" name="Рисунок 1" descr="б5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298061" cy="4447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Рисунок 1" descr="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83203" cy="479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8" name="Рисунок 1" descr="ббб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Рисунок 1" descr="бб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159377" cy="471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Рисунок 1" descr="бббб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0" name="Рисунок 1" descr="ббббб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3411" name="Рисунок 2" descr="нот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5214938"/>
            <a:ext cx="722312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066816"/>
                <a:gridCol w="1371584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3053" name="Рисунок 5" descr="аис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571625"/>
            <a:ext cx="7985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54" name="Рисунок 6" descr="аис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500188"/>
            <a:ext cx="79851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55" name="Рисунок 9" descr="часы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357313"/>
            <a:ext cx="1052513" cy="1279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56" name="Рисунок 10" descr="шляп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1785938"/>
            <a:ext cx="12096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4786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 l="9442" t="8003" r="10296"/>
          <a:stretch>
            <a:fillRect/>
          </a:stretch>
        </p:blipFill>
        <p:spPr bwMode="auto">
          <a:xfrm>
            <a:off x="5220072" y="1488906"/>
            <a:ext cx="1008112" cy="1363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4" name="Рисунок 1" descr="бббббб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458" name="Рисунок 1" descr="ббббббб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82" name="Рисунок 1" descr="бббббббб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928688"/>
            <a:ext cx="8521700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506" name="Рисунок 1" descr="ббббббббб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07" name="Рисунок 2" descr="тюльпан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572000"/>
            <a:ext cx="552450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08" name="Рисунок 3" descr="тыкв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5500688"/>
            <a:ext cx="1071563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09" name="Рисунок 4" descr="торт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28625"/>
            <a:ext cx="896938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30" name="Рисунок 1" descr="бббббббббб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554" name="Рисунок 1" descr="ббббббббббббббб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578" name="Рисунок 1" descr="б4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87395" cy="444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2" name="Рисунок 1" descr="б2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431411" cy="4518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26" name="Рисунок 1" descr="б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1214438"/>
            <a:ext cx="8397875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0" name="Рисунок 1" descr="б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8370069" cy="4485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4077" name="Рисунок 9" descr="курица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450975"/>
            <a:ext cx="11334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78" name="Рисунок 10" descr="нитк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857375"/>
            <a:ext cx="127635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79" name="Рисунок 11" descr="индюк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643063"/>
            <a:ext cx="111442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80" name="Рисунок 12" descr="глобус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1484784"/>
            <a:ext cx="1004888" cy="123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81" name="Рисунок 13" descr="ананас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56792"/>
            <a:ext cx="985947" cy="1157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7" action="ppaction://hlinksldjump" highlightClick="1"/>
          </p:cNvPr>
          <p:cNvSpPr/>
          <p:nvPr/>
        </p:nvSpPr>
        <p:spPr>
          <a:xfrm>
            <a:off x="8643938" y="6385322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8" name="TextBox 4"/>
          <p:cNvSpPr txBox="1">
            <a:spLocks noChangeArrowheads="1"/>
          </p:cNvSpPr>
          <p:nvPr/>
        </p:nvSpPr>
        <p:spPr bwMode="auto">
          <a:xfrm>
            <a:off x="2143125" y="714375"/>
            <a:ext cx="50149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4800" b="1">
                <a:latin typeface="Times New Roman" pitchFamily="18" charset="0"/>
                <a:cs typeface="Times New Roman" pitchFamily="18" charset="0"/>
              </a:rPr>
              <a:t>Читаем вывески.</a:t>
            </a:r>
          </a:p>
        </p:txBody>
      </p:sp>
      <p:sp>
        <p:nvSpPr>
          <p:cNvPr id="284679" name="TextBox 3"/>
          <p:cNvSpPr txBox="1">
            <a:spLocks noChangeArrowheads="1"/>
          </p:cNvSpPr>
          <p:nvPr/>
        </p:nvSpPr>
        <p:spPr bwMode="auto">
          <a:xfrm>
            <a:off x="6715125" y="428625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>
                <a:latin typeface="Times New Roman" pitchFamily="18" charset="0"/>
                <a:cs typeface="Times New Roman" pitchFamily="18" charset="0"/>
              </a:rPr>
              <a:t>Игры для чтения</a:t>
            </a: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1074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26236"/>
            <a:ext cx="8208912" cy="4114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Рисунок 3" descr="улица2gif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3" name="TextBox 3"/>
          <p:cNvSpPr txBox="1">
            <a:spLocks noChangeArrowheads="1"/>
          </p:cNvSpPr>
          <p:nvPr/>
        </p:nvSpPr>
        <p:spPr bwMode="auto">
          <a:xfrm>
            <a:off x="6715125" y="428625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>
                <a:latin typeface="Times New Roman" pitchFamily="18" charset="0"/>
                <a:cs typeface="Times New Roman" pitchFamily="18" charset="0"/>
              </a:rPr>
              <a:t>Игры для чтения</a:t>
            </a:r>
          </a:p>
        </p:txBody>
      </p:sp>
      <p:sp>
        <p:nvSpPr>
          <p:cNvPr id="286727" name="TextBox 7"/>
          <p:cNvSpPr txBox="1">
            <a:spLocks noChangeArrowheads="1"/>
          </p:cNvSpPr>
          <p:nvPr/>
        </p:nvSpPr>
        <p:spPr bwMode="auto">
          <a:xfrm>
            <a:off x="2143125" y="714375"/>
            <a:ext cx="515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4000" b="1">
                <a:latin typeface="Times New Roman" pitchFamily="18" charset="0"/>
                <a:cs typeface="Times New Roman" pitchFamily="18" charset="0"/>
              </a:rPr>
              <a:t>Учимся читать слова</a:t>
            </a: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0050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88840"/>
            <a:ext cx="7955168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6" name="Рисунок 17" descr="рак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500438"/>
            <a:ext cx="1828800" cy="306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747" name="Рисунок 16" descr="корова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357688"/>
            <a:ext cx="1973262" cy="202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748" name="Рисунок 13" descr="кит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000500"/>
            <a:ext cx="1852612" cy="175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749" name="Рисунок 12" descr="лев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785813"/>
            <a:ext cx="1662112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750" name="Рисунок 11" descr="сыр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785813"/>
            <a:ext cx="188595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063" y="428625"/>
            <a:ext cx="3143250" cy="2928938"/>
          </a:xfrm>
          <a:prstGeom prst="rect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43563" y="428625"/>
            <a:ext cx="2786062" cy="314325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50" y="3143250"/>
            <a:ext cx="3286125" cy="3429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рак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000750" y="3929063"/>
            <a:ext cx="2714625" cy="25717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57563" y="3429000"/>
            <a:ext cx="2857500" cy="28575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кит</a:t>
            </a:r>
          </a:p>
        </p:txBody>
      </p:sp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5" grpId="0" animBg="1"/>
      <p:bldP spid="16" grpId="0" animBg="1"/>
    </p:bld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770" name="Рисунок 17" descr="кастрюля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079875"/>
            <a:ext cx="2149475" cy="22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8771" name="Рисунок 16" descr="сок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1387475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8772" name="Рисунок 15" descr="мышь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500063"/>
            <a:ext cx="314325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8773" name="Рисунок 14" descr="жук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214563"/>
            <a:ext cx="2097087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8774" name="Рисунок 4" descr="TVNQGVCAVJLYNRCA9OQXEWCADZWSROCA009ABKCA4XBDYUCA4KBMO1CATMWM5VCAZIKSAOCABSTPXYCAOPK2HZCAV0ANJHCA6Q8257CAW51WJQCA1RONHNCAFZDNPNCA7K7ZKLCA1WAAQ6CAVCIPM7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785813"/>
            <a:ext cx="13462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85750" y="214313"/>
            <a:ext cx="3143250" cy="2928937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нос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57750" y="428625"/>
            <a:ext cx="3929063" cy="164306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мышь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7188" y="3286125"/>
            <a:ext cx="3429000" cy="32146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43625" y="3929063"/>
            <a:ext cx="2714625" cy="2571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86188" y="2143125"/>
            <a:ext cx="2857500" cy="30718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жук</a:t>
            </a:r>
          </a:p>
        </p:txBody>
      </p:sp>
      <p:sp>
        <p:nvSpPr>
          <p:cNvPr id="15" name="Управляющая кнопка: домой 14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4" name="Рисунок 11" descr="Untitled9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500063"/>
            <a:ext cx="2822575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9795" name="Рисунок 12" descr="Untitled12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2857500"/>
            <a:ext cx="457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9796" name="Рисунок 13" descr="КУСТ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000500"/>
            <a:ext cx="2351087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9797" name="Рисунок 12" descr="слон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857625"/>
            <a:ext cx="2392363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9798" name="Рисунок 11" descr="зонт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143000"/>
            <a:ext cx="1762125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0063" y="500063"/>
            <a:ext cx="3357562" cy="292893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зонт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2063" y="285750"/>
            <a:ext cx="3857625" cy="31432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глаз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3714750"/>
            <a:ext cx="3286125" cy="2643188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слон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86438" y="3357563"/>
            <a:ext cx="3143250" cy="314325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куст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86125" y="2857500"/>
            <a:ext cx="2857500" cy="28575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волк</a:t>
            </a:r>
          </a:p>
        </p:txBody>
      </p:sp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818" name="Рисунок 13" descr="флаг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357188"/>
            <a:ext cx="2119312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0819" name="Рисунок 12" descr="том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285750"/>
            <a:ext cx="1741488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0820" name="Рисунок 11" descr="шарф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2428875"/>
            <a:ext cx="307181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0821" name="Рисунок 12" descr="лист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4357688"/>
            <a:ext cx="211772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0822" name="Рисунок 11" descr="торт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714750"/>
            <a:ext cx="1800225" cy="245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357188" y="285750"/>
            <a:ext cx="3357562" cy="3286125"/>
          </a:xfrm>
          <a:prstGeom prst="rect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флаг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643563" y="214313"/>
            <a:ext cx="3500437" cy="3143250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гном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57188" y="3357563"/>
            <a:ext cx="3071812" cy="29591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торт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000750" y="3429000"/>
            <a:ext cx="3143250" cy="3143250"/>
          </a:xfrm>
          <a:prstGeom prst="rect">
            <a:avLst/>
          </a:prstGeom>
          <a:solidFill>
            <a:srgbClr val="1CC6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лист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143250" y="2428875"/>
            <a:ext cx="3500438" cy="2357438"/>
          </a:xfrm>
          <a:prstGeom prst="rect">
            <a:avLst/>
          </a:prstGeom>
          <a:solidFill>
            <a:srgbClr val="5656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шарф</a:t>
            </a:r>
          </a:p>
        </p:txBody>
      </p:sp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Рисунок 11" descr="Untitled10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428625"/>
            <a:ext cx="3357563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1843" name="Рисунок 16" descr="поле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357688"/>
            <a:ext cx="3119438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1844" name="Рисунок 12" descr="роза (2)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3763" flipH="1">
            <a:off x="4237038" y="3425825"/>
            <a:ext cx="1033462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1845" name="Рисунок 13" descr="роза (2)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2736850"/>
            <a:ext cx="1714500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1846" name="Рисунок 14" descr="роза (2)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357563"/>
            <a:ext cx="1538288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1847" name="Рисунок 15" descr="лицо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357688"/>
            <a:ext cx="20002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1848" name="Рисунок 11" descr="месяц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500063"/>
            <a:ext cx="1900237" cy="279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313" y="214313"/>
            <a:ext cx="3357562" cy="2928937"/>
          </a:xfrm>
          <a:prstGeom prst="rect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зубы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86375" y="285750"/>
            <a:ext cx="3500438" cy="314325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313" y="4143375"/>
            <a:ext cx="3357562" cy="23574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15000" y="3429000"/>
            <a:ext cx="3143250" cy="31432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43250" y="2643188"/>
            <a:ext cx="3143250" cy="264318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розы</a:t>
            </a:r>
          </a:p>
        </p:txBody>
      </p:sp>
      <p:sp>
        <p:nvSpPr>
          <p:cNvPr id="14" name="Управляющая кнопка: домой 13">
            <a:hlinkClick r:id="rId8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866" name="Рисунок 15" descr="ШКАФ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28625"/>
            <a:ext cx="1811337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2867" name="Рисунок 14" descr="ХЛЕБ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571500"/>
            <a:ext cx="2286000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2868" name="Рисунок 13" descr="мич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000500"/>
            <a:ext cx="1438275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2869" name="Рисунок 12" descr="круг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429000"/>
            <a:ext cx="2714625" cy="271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2870" name="Рисунок 12" descr="ЛИСА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3786188"/>
            <a:ext cx="2060575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2875" y="357188"/>
            <a:ext cx="3357563" cy="2928937"/>
          </a:xfrm>
          <a:prstGeom prst="rect">
            <a:avLst/>
          </a:prstGeom>
          <a:solidFill>
            <a:srgbClr val="EC4A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шкаф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72063" y="285750"/>
            <a:ext cx="3857625" cy="3143250"/>
          </a:xfrm>
          <a:prstGeom prst="rect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хлеб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7188" y="3286125"/>
            <a:ext cx="3214687" cy="3143250"/>
          </a:xfrm>
          <a:prstGeom prst="rect">
            <a:avLst/>
          </a:prstGeom>
          <a:solidFill>
            <a:srgbClr val="5656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круг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43625" y="3571875"/>
            <a:ext cx="2857500" cy="3143250"/>
          </a:xfrm>
          <a:prstGeom prst="rect">
            <a:avLst/>
          </a:prstGeom>
          <a:solidFill>
            <a:srgbClr val="EDFD5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печь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57563" y="3214688"/>
            <a:ext cx="2928937" cy="25003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лиса</a:t>
            </a:r>
          </a:p>
        </p:txBody>
      </p:sp>
      <p:sp>
        <p:nvSpPr>
          <p:cNvPr id="13" name="Управляющая кнопка: домой 12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90" name="Рисунок 16" descr="гиря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3786188"/>
            <a:ext cx="1281112" cy="26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3891" name="Рисунок 14" descr="гусь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071938"/>
            <a:ext cx="1343025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3892" name="Рисунок 15" descr="гусь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143375"/>
            <a:ext cx="1347788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3893" name="Рисунок 13" descr="бусы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3143250"/>
            <a:ext cx="2051050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3894" name="Рисунок 12" descr="часы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0"/>
            <a:ext cx="2292350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3895" name="Рисунок 11" descr="сова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28625"/>
            <a:ext cx="1677987" cy="287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285750" y="357188"/>
            <a:ext cx="3357563" cy="3071812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часы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286375" y="357188"/>
            <a:ext cx="3857625" cy="31432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715000" y="3429000"/>
            <a:ext cx="3143250" cy="31432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гуси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85750" y="3786188"/>
            <a:ext cx="2857500" cy="278606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гиря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071813" y="2928938"/>
            <a:ext cx="2928937" cy="264318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бусы</a:t>
            </a:r>
          </a:p>
        </p:txBody>
      </p:sp>
      <p:sp>
        <p:nvSpPr>
          <p:cNvPr id="13" name="Управляющая кнопка: домой 12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 animBg="1"/>
      <p:bldP spid="36" grpId="0" animBg="1"/>
      <p:bldP spid="3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5101" name="Рисунок 9" descr="пальм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500188"/>
            <a:ext cx="687388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04" name="Рисунок 12" descr="карандаше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71625"/>
            <a:ext cx="397272" cy="1281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05" name="Рисунок 14" descr="автобус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571625"/>
            <a:ext cx="10668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6" descr="Picture background"/>
          <p:cNvPicPr>
            <a:picLocks noChangeAspect="1" noChangeArrowheads="1"/>
          </p:cNvPicPr>
          <p:nvPr/>
        </p:nvPicPr>
        <p:blipFill>
          <a:blip r:embed="rId6" cstate="print"/>
          <a:srcRect l="24153" t="7705" r="26333" b="7011"/>
          <a:stretch>
            <a:fillRect/>
          </a:stretch>
        </p:blipFill>
        <p:spPr bwMode="auto">
          <a:xfrm>
            <a:off x="3995936" y="1556792"/>
            <a:ext cx="1080120" cy="1368152"/>
          </a:xfrm>
          <a:prstGeom prst="rect">
            <a:avLst/>
          </a:prstGeom>
          <a:noFill/>
        </p:spPr>
      </p:pic>
      <p:pic>
        <p:nvPicPr>
          <p:cNvPr id="13" name="Picture 6" descr="https://avatars.mds.yandex.net/i?id=6d2edf10ce817684f4cd1019d0098368319dc56e71b6cf5c-4492191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1484784"/>
            <a:ext cx="1095661" cy="1463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914" name="Рисунок 24" descr="лягушк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3571875"/>
            <a:ext cx="2692400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15" name="Рисунок 23" descr="весы - копия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1285875"/>
            <a:ext cx="31432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16" name="Рисунок 25" descr="рук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928938"/>
            <a:ext cx="10953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17" name="Рисунок 22" descr="шуб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429000"/>
            <a:ext cx="307340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918" name="Рисунок 21" descr="гора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85750"/>
            <a:ext cx="2714625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428625" y="0"/>
            <a:ext cx="3357563" cy="3071813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072063" y="214313"/>
            <a:ext cx="3857625" cy="31432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весы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715000" y="3357563"/>
            <a:ext cx="3143250" cy="31432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жаба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14313" y="3500438"/>
            <a:ext cx="3214687" cy="292893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шуба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214688" y="2714625"/>
            <a:ext cx="3214687" cy="20002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рука</a:t>
            </a:r>
          </a:p>
        </p:txBody>
      </p:sp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 animBg="1"/>
      <p:bldP spid="36" grpId="0" animBg="1"/>
      <p:bldP spid="34" grpId="0" animBg="1"/>
    </p:bld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8" name="Рисунок 21" descr="ёж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214813"/>
            <a:ext cx="1876425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5939" name="Рисунок 20" descr="луке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357188"/>
            <a:ext cx="1481137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5940" name="Рисунок 19" descr="кот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3" y="2738438"/>
            <a:ext cx="2563812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5941" name="Рисунок 18" descr="ДУБ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3714750"/>
            <a:ext cx="1903412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5942" name="Рисунок 17" descr="дом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500063"/>
            <a:ext cx="2270125" cy="281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571500" y="428625"/>
            <a:ext cx="3357563" cy="3071813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000625" y="214313"/>
            <a:ext cx="3857625" cy="31432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лук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643563" y="3357563"/>
            <a:ext cx="3143250" cy="31432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ёж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57188" y="3643313"/>
            <a:ext cx="2857500" cy="278606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дуб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071813" y="2500313"/>
            <a:ext cx="2928937" cy="264318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</a:t>
            </a:r>
          </a:p>
        </p:txBody>
      </p:sp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 animBg="1"/>
      <p:bldP spid="36" grpId="0" animBg="1"/>
      <p:bldP spid="34" grpId="0" animBg="1"/>
    </p:bld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62" name="Рисунок 14" descr="рам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4286250"/>
            <a:ext cx="115570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63" name="Рисунок 18" descr="коз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3571875"/>
            <a:ext cx="2003425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64" name="Рисунок 17" descr="кос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28625"/>
            <a:ext cx="1512888" cy="279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65" name="Рисунок 16" descr="ваз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643188"/>
            <a:ext cx="1087438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66" name="Рисунок 13" descr="сани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214438"/>
            <a:ext cx="2919413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5429250" y="357188"/>
            <a:ext cx="3357563" cy="3071812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коса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85750" y="357188"/>
            <a:ext cx="3857625" cy="31432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643563" y="3500438"/>
            <a:ext cx="3143250" cy="31432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коза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57188" y="3929063"/>
            <a:ext cx="3000375" cy="257175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рама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286125" y="2571750"/>
            <a:ext cx="2643188" cy="26431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ваза</a:t>
            </a:r>
          </a:p>
        </p:txBody>
      </p:sp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 animBg="1"/>
      <p:bldP spid="36" grpId="0" animBg="1"/>
      <p:bldP spid="34" grpId="0" animBg="1"/>
    </p:bld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986" name="Рисунок 17" descr="реп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643313"/>
            <a:ext cx="1590675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987" name="Рисунок 16" descr="рыба о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642938"/>
            <a:ext cx="3138487" cy="223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988" name="Рисунок 15" descr="пил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2786063"/>
            <a:ext cx="2338388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989" name="Рисунок 14" descr="ля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429125"/>
            <a:ext cx="2401887" cy="218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990" name="Рисунок 13" descr="лыжи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933450"/>
            <a:ext cx="2214562" cy="226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357188" y="428625"/>
            <a:ext cx="3643312" cy="3071813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лыжи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072063" y="285750"/>
            <a:ext cx="3857625" cy="31432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42875" y="4000500"/>
            <a:ext cx="3286125" cy="26431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нота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572125" y="3357563"/>
            <a:ext cx="3143250" cy="31432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репа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928938" y="2571750"/>
            <a:ext cx="3000375" cy="2500313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пила</a:t>
            </a:r>
          </a:p>
        </p:txBody>
      </p:sp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Рисунок 44" descr="мак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928688"/>
            <a:ext cx="2224088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9011" name="Рисунок 43" descr="сом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929063"/>
            <a:ext cx="24447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9012" name="Рисунок 42" descr="нож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2643188"/>
            <a:ext cx="2281238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9013" name="Рисунок 41" descr="мяч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4000500"/>
            <a:ext cx="2143125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9014" name="Рисунок 40" descr="меч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733425"/>
            <a:ext cx="1571625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5072063" y="285750"/>
            <a:ext cx="3857625" cy="31432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57188" y="3857625"/>
            <a:ext cx="3286125" cy="26431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мяч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786438" y="3714750"/>
            <a:ext cx="3143250" cy="31432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сом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28625" y="500063"/>
            <a:ext cx="3000375" cy="3429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меч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071813" y="2143125"/>
            <a:ext cx="2857500" cy="2928938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нож</a:t>
            </a:r>
          </a:p>
        </p:txBody>
      </p:sp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2" grpId="0" animBg="1"/>
    </p:bld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034" name="Рисунок 12" descr="утк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3429000"/>
            <a:ext cx="2205038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0035" name="Рисунок 14" descr="мост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714625"/>
            <a:ext cx="3076575" cy="22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0036" name="Рисунок 13" descr="гриб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071938"/>
            <a:ext cx="1909763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0037" name="Рисунок 12" descr="кран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28625"/>
            <a:ext cx="2428875" cy="312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0038" name="Рисунок 11" descr="ключ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571500"/>
            <a:ext cx="98107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313" y="285750"/>
            <a:ext cx="3929062" cy="2928938"/>
          </a:xfrm>
          <a:prstGeom prst="rect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ключ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43563" y="357188"/>
            <a:ext cx="3357562" cy="328612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кран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750" y="3357563"/>
            <a:ext cx="3286125" cy="31432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857875" y="4000500"/>
            <a:ext cx="3286125" cy="25717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гриб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14688" y="2714625"/>
            <a:ext cx="3000375" cy="235743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мост</a:t>
            </a:r>
          </a:p>
        </p:txBody>
      </p:sp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058" name="Рисунок 17" descr="змей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785813"/>
            <a:ext cx="2319337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1059" name="Рисунок 15" descr="овал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00500"/>
            <a:ext cx="2987675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1060" name="Рисунок 13" descr="ель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2214563"/>
            <a:ext cx="2106612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1061" name="Рисунок 14" descr="пень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4071938"/>
            <a:ext cx="24098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1062" name="Рисунок 12" descr="ДУБ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28625"/>
            <a:ext cx="1689100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2875" y="142875"/>
            <a:ext cx="4000500" cy="3286125"/>
          </a:xfrm>
          <a:prstGeom prst="rect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змей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72188" y="214313"/>
            <a:ext cx="2643187" cy="287337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дуб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50" y="3500438"/>
            <a:ext cx="3286125" cy="28368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овал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643563" y="3214688"/>
            <a:ext cx="3286125" cy="3429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пень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57563" y="2071688"/>
            <a:ext cx="2928937" cy="292417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ель</a:t>
            </a:r>
          </a:p>
        </p:txBody>
      </p:sp>
      <p:sp>
        <p:nvSpPr>
          <p:cNvPr id="13" name="Управляющая кнопка: домой 12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082" name="Рисунок 21" descr="снег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500063"/>
            <a:ext cx="238125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2083" name="Рисунок 20" descr="стол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500563"/>
            <a:ext cx="2014537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2084" name="Рисунок 19" descr="стул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2428875"/>
            <a:ext cx="1309688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2085" name="Рисунок 18" descr="юбк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929063"/>
            <a:ext cx="2252662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2086" name="Рисунок 17" descr="яйцо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143000"/>
            <a:ext cx="15716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2875" y="285750"/>
            <a:ext cx="3929063" cy="3143250"/>
          </a:xfrm>
          <a:prstGeom prst="rect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яйцо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86375" y="285750"/>
            <a:ext cx="3357563" cy="287337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снег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2875" y="3714750"/>
            <a:ext cx="3143250" cy="283686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юбка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15000" y="3214688"/>
            <a:ext cx="3286125" cy="3429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43250" y="2357438"/>
            <a:ext cx="2928938" cy="292417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стул</a:t>
            </a:r>
          </a:p>
        </p:txBody>
      </p:sp>
      <p:sp>
        <p:nvSpPr>
          <p:cNvPr id="13" name="Управляющая кнопка: домой 12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106" name="Рисунок 16" descr="очки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3000375"/>
            <a:ext cx="2986088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3107" name="Рисунок 15" descr="ишак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28625"/>
            <a:ext cx="210502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3108" name="Рисунок 14" descr="окно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3571875"/>
            <a:ext cx="18002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3109" name="Рисунок 13" descr="орёл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929063"/>
            <a:ext cx="2079625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3110" name="Рисунок 12" descr="оса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57188"/>
            <a:ext cx="2143125" cy="315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5750" y="214313"/>
            <a:ext cx="3929063" cy="3357562"/>
          </a:xfrm>
          <a:prstGeom prst="rect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3500" y="285750"/>
            <a:ext cx="3857625" cy="287337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ослик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72125" y="3214688"/>
            <a:ext cx="3286125" cy="3429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окно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714750"/>
            <a:ext cx="3143250" cy="2995613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орёл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86063" y="2643188"/>
            <a:ext cx="3143250" cy="21939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очки</a:t>
            </a:r>
          </a:p>
        </p:txBody>
      </p:sp>
      <p:sp>
        <p:nvSpPr>
          <p:cNvPr id="13" name="Управляющая кнопка: домой 12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0" grpId="0" animBg="1"/>
    </p:bld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130" name="Рисунок 32" descr="дети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286250"/>
            <a:ext cx="260985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4131" name="Рисунок 31" descr="морж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00063"/>
            <a:ext cx="2900363" cy="21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4132" name="Рисунок 28" descr="гусь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2428875"/>
            <a:ext cx="1544638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4133" name="Рисунок 17" descr="елан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143375"/>
            <a:ext cx="1939925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4134" name="Рисунок 18" descr="заяц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57188"/>
            <a:ext cx="2571750" cy="254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5750" y="142875"/>
            <a:ext cx="3429000" cy="3143250"/>
          </a:xfrm>
          <a:prstGeom prst="rect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заяц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72125" y="214313"/>
            <a:ext cx="3286125" cy="287337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морж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4313" y="3214688"/>
            <a:ext cx="3286125" cy="3429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72125" y="3214688"/>
            <a:ext cx="3286125" cy="3429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змея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00375" y="2357438"/>
            <a:ext cx="2928938" cy="270986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гусь</a:t>
            </a:r>
          </a:p>
        </p:txBody>
      </p:sp>
      <p:sp>
        <p:nvSpPr>
          <p:cNvPr id="13" name="Управляющая кнопка: домой 12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4446"/>
                <a:gridCol w="1190612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6125" name="Рисунок 9" descr="роз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1500188"/>
            <a:ext cx="10382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27" name="Рисунок 12" descr="черепах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643063"/>
            <a:ext cx="10477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28" name="Рисунок 13" descr="карандаше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1500188"/>
            <a:ext cx="39784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29" name="Рисунок 14" descr="аист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1571625"/>
            <a:ext cx="798512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7" cstate="print"/>
          <a:srcRect t="7652" b="8181"/>
          <a:stretch>
            <a:fillRect/>
          </a:stretch>
        </p:blipFill>
        <p:spPr bwMode="auto">
          <a:xfrm>
            <a:off x="2771800" y="1556792"/>
            <a:ext cx="1023272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4" name="Рисунок 19" descr="а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68288"/>
            <a:ext cx="228600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5155" name="Рисунок 12" descr="аист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1928813"/>
            <a:ext cx="1731962" cy="296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5156" name="Рисунок 14" descr="ключ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3714750"/>
            <a:ext cx="1214437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5157" name="Рисунок 13" descr="иней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285750"/>
            <a:ext cx="2959100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5158" name="Рисунок 15" descr="утюг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857625"/>
            <a:ext cx="2571750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2875" y="214313"/>
            <a:ext cx="3429000" cy="3000375"/>
          </a:xfrm>
          <a:prstGeom prst="rect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72125" y="357188"/>
            <a:ext cx="3429000" cy="257175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2875" y="3286125"/>
            <a:ext cx="3071813" cy="3429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утюг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643563" y="3714750"/>
            <a:ext cx="3357562" cy="28575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ключ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14688" y="1928813"/>
            <a:ext cx="2786062" cy="299561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аист</a:t>
            </a:r>
          </a:p>
        </p:txBody>
      </p:sp>
      <p:sp>
        <p:nvSpPr>
          <p:cNvPr id="13" name="Управляющая кнопка: домой 12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80" name="TextBox 3"/>
          <p:cNvSpPr txBox="1">
            <a:spLocks noChangeArrowheads="1"/>
          </p:cNvSpPr>
          <p:nvPr/>
        </p:nvSpPr>
        <p:spPr bwMode="auto">
          <a:xfrm>
            <a:off x="6929438" y="142875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>
                <a:latin typeface="Times New Roman" pitchFamily="18" charset="0"/>
                <a:cs typeface="Times New Roman" pitchFamily="18" charset="0"/>
              </a:rPr>
              <a:t>Игры для чтения</a:t>
            </a:r>
          </a:p>
        </p:txBody>
      </p:sp>
      <p:sp>
        <p:nvSpPr>
          <p:cNvPr id="306182" name="TextBox 4"/>
          <p:cNvSpPr txBox="1">
            <a:spLocks noChangeArrowheads="1"/>
          </p:cNvSpPr>
          <p:nvPr/>
        </p:nvSpPr>
        <p:spPr bwMode="auto">
          <a:xfrm>
            <a:off x="2500313" y="928688"/>
            <a:ext cx="40941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t-RU" sz="4400" b="1">
                <a:latin typeface="Times New Roman" pitchFamily="18" charset="0"/>
                <a:cs typeface="Times New Roman" pitchFamily="18" charset="0"/>
              </a:rPr>
              <a:t>Учимся читат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ь</a:t>
            </a: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772816"/>
            <a:ext cx="5688632" cy="46036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899592" y="-2619672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</p:txBody>
      </p:sp>
      <p:sp>
        <p:nvSpPr>
          <p:cNvPr id="5" name="Куб 4"/>
          <p:cNvSpPr/>
          <p:nvPr/>
        </p:nvSpPr>
        <p:spPr>
          <a:xfrm>
            <a:off x="3419872" y="-2619672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7" name="Куб 6"/>
          <p:cNvSpPr/>
          <p:nvPr/>
        </p:nvSpPr>
        <p:spPr>
          <a:xfrm>
            <a:off x="5724128" y="-2691680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pic>
        <p:nvPicPr>
          <p:cNvPr id="8" name="Рисунок 7" descr="шар ж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3714750"/>
            <a:ext cx="188595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043608" y="-2547664"/>
            <a:ext cx="1857375" cy="2357437"/>
          </a:xfrm>
          <a:prstGeom prst="cube">
            <a:avLst/>
          </a:prstGeom>
          <a:solidFill>
            <a:srgbClr val="4BEB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5" name="Куб 4"/>
          <p:cNvSpPr/>
          <p:nvPr/>
        </p:nvSpPr>
        <p:spPr>
          <a:xfrm>
            <a:off x="3419872" y="-2619672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7" name="Куб 6"/>
          <p:cNvSpPr/>
          <p:nvPr/>
        </p:nvSpPr>
        <p:spPr>
          <a:xfrm>
            <a:off x="6012160" y="-27636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pic>
        <p:nvPicPr>
          <p:cNvPr id="8" name="Рисунок 7" descr="лев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588" y="3833813"/>
            <a:ext cx="1903412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827584" y="-2835696"/>
            <a:ext cx="1857375" cy="2357437"/>
          </a:xfrm>
          <a:prstGeom prst="cube">
            <a:avLst/>
          </a:prstGeom>
          <a:solidFill>
            <a:srgbClr val="4BEB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5" name="Куб 4"/>
          <p:cNvSpPr/>
          <p:nvPr/>
        </p:nvSpPr>
        <p:spPr>
          <a:xfrm>
            <a:off x="3347864" y="-269168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</a:t>
            </a:r>
          </a:p>
        </p:txBody>
      </p:sp>
      <p:sp>
        <p:nvSpPr>
          <p:cNvPr id="7" name="Куб 6"/>
          <p:cNvSpPr/>
          <p:nvPr/>
        </p:nvSpPr>
        <p:spPr>
          <a:xfrm>
            <a:off x="5868144" y="-2691680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pic>
        <p:nvPicPr>
          <p:cNvPr id="8" name="Рисунок 7" descr="собака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3968750"/>
            <a:ext cx="2228850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59632" y="-2835696"/>
            <a:ext cx="1857375" cy="2357437"/>
          </a:xfrm>
          <a:prstGeom prst="cube">
            <a:avLst/>
          </a:prstGeom>
          <a:solidFill>
            <a:srgbClr val="4BEB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5" name="Куб 4"/>
          <p:cNvSpPr/>
          <p:nvPr/>
        </p:nvSpPr>
        <p:spPr>
          <a:xfrm>
            <a:off x="3923928" y="-2835696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</a:t>
            </a:r>
          </a:p>
        </p:txBody>
      </p:sp>
      <p:sp>
        <p:nvSpPr>
          <p:cNvPr id="7" name="Куб 6"/>
          <p:cNvSpPr/>
          <p:nvPr/>
        </p:nvSpPr>
        <p:spPr>
          <a:xfrm>
            <a:off x="6588224" y="-2835696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pic>
        <p:nvPicPr>
          <p:cNvPr id="8" name="Рисунок 7" descr="айсберг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914900"/>
            <a:ext cx="32766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115616" y="-2619672"/>
            <a:ext cx="1857375" cy="2357437"/>
          </a:xfrm>
          <a:prstGeom prst="cube">
            <a:avLst/>
          </a:prstGeom>
          <a:solidFill>
            <a:srgbClr val="4BEB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5" name="Куб 4"/>
          <p:cNvSpPr/>
          <p:nvPr/>
        </p:nvSpPr>
        <p:spPr>
          <a:xfrm>
            <a:off x="3275856" y="-269168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7" name="Куб 6"/>
          <p:cNvSpPr/>
          <p:nvPr/>
        </p:nvSpPr>
        <p:spPr>
          <a:xfrm>
            <a:off x="5580112" y="-2691680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pic>
        <p:nvPicPr>
          <p:cNvPr id="8" name="Рисунок 7" descr="доск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921250"/>
            <a:ext cx="293687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rgbClr val="4BEB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pic>
        <p:nvPicPr>
          <p:cNvPr id="8" name="Рисунок 7" descr="мёд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4291013"/>
            <a:ext cx="1900237" cy="256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pic>
        <p:nvPicPr>
          <p:cNvPr id="8" name="Рисунок 7" descr="жук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3838"/>
            <a:ext cx="2030413" cy="282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  <p:pic>
        <p:nvPicPr>
          <p:cNvPr id="8" name="Рисунок 7" descr="мальчик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784600"/>
            <a:ext cx="1824038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7149" name="Рисунок 9" descr="верблюд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500188"/>
            <a:ext cx="874713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52" name="Рисунок 12" descr="ножницы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571625"/>
            <a:ext cx="8477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53" name="Рисунок 13" descr="аист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500188"/>
            <a:ext cx="79851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0692" name="Picture 4" descr="Picture background"/>
          <p:cNvPicPr>
            <a:picLocks noChangeAspect="1" noChangeArrowheads="1"/>
          </p:cNvPicPr>
          <p:nvPr/>
        </p:nvPicPr>
        <p:blipFill>
          <a:blip r:embed="rId6" cstate="print"/>
          <a:srcRect r="8274"/>
          <a:stretch>
            <a:fillRect/>
          </a:stretch>
        </p:blipFill>
        <p:spPr bwMode="auto">
          <a:xfrm>
            <a:off x="4067944" y="1556792"/>
            <a:ext cx="963542" cy="1190328"/>
          </a:xfrm>
          <a:prstGeom prst="rect">
            <a:avLst/>
          </a:prstGeom>
          <a:noFill/>
        </p:spPr>
      </p:pic>
      <p:pic>
        <p:nvPicPr>
          <p:cNvPr id="13" name="Picture 6" descr="https://avatars.mds.yandex.net/i?id=6d2edf10ce817684f4cd1019d0098368319dc56e71b6cf5c-4492191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1484784"/>
            <a:ext cx="1095661" cy="1463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pic>
        <p:nvPicPr>
          <p:cNvPr id="8" name="Рисунок 7" descr="сыр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5010150"/>
            <a:ext cx="1652588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pic>
        <p:nvPicPr>
          <p:cNvPr id="8" name="Рисунок 7" descr="кастрюля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205288"/>
            <a:ext cx="2524125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8" name="Молния 7"/>
          <p:cNvSpPr/>
          <p:nvPr/>
        </p:nvSpPr>
        <p:spPr>
          <a:xfrm>
            <a:off x="5786438" y="5143500"/>
            <a:ext cx="3000375" cy="171450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rgbClr val="4BEB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rgbClr val="4BEB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</p:txBody>
      </p:sp>
      <p:pic>
        <p:nvPicPr>
          <p:cNvPr id="8" name="Рисунок 7" descr="мяч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A"/>
              </a:clrFrom>
              <a:clrTo>
                <a:srgbClr val="FFFFF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572000"/>
            <a:ext cx="215265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rgbClr val="4BEB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pic>
        <p:nvPicPr>
          <p:cNvPr id="8" name="Рисунок 7" descr="лес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643438"/>
            <a:ext cx="27717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pic>
        <p:nvPicPr>
          <p:cNvPr id="8" name="Рисунок 7" descr="рак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3929063"/>
            <a:ext cx="1685925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7099300" y="3838575"/>
            <a:ext cx="2044700" cy="3019425"/>
            <a:chOff x="7099717" y="3838571"/>
            <a:chExt cx="2044283" cy="3019429"/>
          </a:xfrm>
        </p:grpSpPr>
        <p:pic>
          <p:nvPicPr>
            <p:cNvPr id="321545" name="Рисунок 7" descr="дерево2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9717" y="3838571"/>
              <a:ext cx="2044283" cy="3019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1546" name="Рисунок 8" descr="ябл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3"/>
                </a:clrFrom>
                <a:clrTo>
                  <a:srgbClr val="FFFFF3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29652" y="4357694"/>
              <a:ext cx="428614" cy="514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1547" name="Рисунок 9" descr="ябл3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3"/>
                </a:clrFrom>
                <a:clrTo>
                  <a:srgbClr val="FFFFF3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3834" y="4214818"/>
              <a:ext cx="428614" cy="4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1548" name="Рисунок 10" descr="ябл5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3"/>
                </a:clrFrom>
                <a:clrTo>
                  <a:srgbClr val="FFFFF3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8214" y="4929198"/>
              <a:ext cx="428614" cy="504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1549" name="Рисунок 11" descr="ябл6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3"/>
                </a:clrFrom>
                <a:clrTo>
                  <a:srgbClr val="FFFFF3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5272" y="4786322"/>
              <a:ext cx="428614" cy="504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Управляющая кнопка: домой 12">
            <a:hlinkClick r:id="rId7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pic>
        <p:nvPicPr>
          <p:cNvPr id="8" name="Рисунок 7" descr="губы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5143500"/>
            <a:ext cx="2846388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pic>
        <p:nvPicPr>
          <p:cNvPr id="8" name="Рисунок 7" descr="кот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551363"/>
            <a:ext cx="2838450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rgbClr val="4BEB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pic>
        <p:nvPicPr>
          <p:cNvPr id="8" name="Рисунок 7" descr="ки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090988"/>
            <a:ext cx="2928938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28092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Игра «Учимся читать»</a:t>
            </a:r>
          </a:p>
          <a:p>
            <a:pPr eaLnBrk="0" hangingPunct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коротких слов </a:t>
            </a:r>
            <a:endParaRPr lang="ru-RU" dirty="0" smtClean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Выпадают кубики с буквами. Дети читают слова, а затем появляется картинка.</a:t>
            </a:r>
          </a:p>
          <a:p>
            <a:pPr eaLnBrk="0" hangingPunct="0"/>
            <a:endParaRPr lang="ru-RU" sz="800" dirty="0" smtClean="0"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«Читаем слова»</a:t>
            </a:r>
          </a:p>
          <a:p>
            <a:pPr eaLnBrk="0" hangingPunct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слов </a:t>
            </a:r>
            <a:endParaRPr lang="ru-RU" dirty="0" smtClean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читают слово на цветной карточке, затем «</a:t>
            </a:r>
            <a:r>
              <a:rPr lang="ru-RU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кликают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на нее, появляется картинка.</a:t>
            </a:r>
          </a:p>
          <a:p>
            <a:pPr eaLnBrk="0" hangingPunct="0"/>
            <a:endParaRPr lang="ru-RU" sz="800" dirty="0" smtClean="0"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«Читаем вывески», «Читаем вывески - 2».</a:t>
            </a:r>
          </a:p>
          <a:p>
            <a:pPr eaLnBrk="0" hangingPunct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прочитывание слов за короткий промежуток времени</a:t>
            </a:r>
            <a:endParaRPr lang="ru-RU" dirty="0" smtClean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должны успеть прочитать движущуюся «вывеску» пока она не исчезла. </a:t>
            </a:r>
          </a:p>
          <a:p>
            <a:pPr eaLnBrk="0" hangingPunct="0"/>
            <a:endParaRPr lang="ru-RU" sz="800" dirty="0" smtClean="0"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«Читаем слоги»</a:t>
            </a:r>
          </a:p>
          <a:p>
            <a:pPr eaLnBrk="0" hangingPunct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слогов</a:t>
            </a:r>
            <a:endParaRPr lang="ru-RU" dirty="0" smtClean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читают слоги. Путём анимации в слогах меняется гласная.</a:t>
            </a:r>
          </a:p>
          <a:p>
            <a:pPr eaLnBrk="0" hangingPunct="0"/>
            <a:endParaRPr lang="ru-RU" sz="800" dirty="0" smtClean="0"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Звукоподражай-ка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!»</a:t>
            </a:r>
          </a:p>
          <a:p>
            <a:pPr eaLnBrk="0" hangingPunct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нахождение отличий между речевыми и неречевыми звуками; чтение буквосочетаний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читают  буквосочетания, имитирующие голоса животных, или предметов. Кликнув на громкоговоритель, можно услышать, как на самом деле звучат их голоса.</a:t>
            </a:r>
            <a:endParaRPr lang="ru-RU" sz="800" dirty="0" smtClean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sz="8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8176" name="Рисунок 12" descr="карандаше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84784"/>
            <a:ext cx="366886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77" name="Рисунок 13" descr="аист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500188"/>
            <a:ext cx="79851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9666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628800"/>
            <a:ext cx="1082820" cy="1181944"/>
          </a:xfrm>
          <a:prstGeom prst="rect">
            <a:avLst/>
          </a:prstGeom>
          <a:noFill/>
        </p:spPr>
      </p:pic>
      <p:pic>
        <p:nvPicPr>
          <p:cNvPr id="369670" name="Picture 6" descr="Picture background"/>
          <p:cNvPicPr>
            <a:picLocks noChangeAspect="1" noChangeArrowheads="1"/>
          </p:cNvPicPr>
          <p:nvPr/>
        </p:nvPicPr>
        <p:blipFill>
          <a:blip r:embed="rId6" cstate="print"/>
          <a:srcRect r="70840"/>
          <a:stretch>
            <a:fillRect/>
          </a:stretch>
        </p:blipFill>
        <p:spPr bwMode="auto">
          <a:xfrm>
            <a:off x="1691680" y="1556792"/>
            <a:ext cx="936104" cy="1357489"/>
          </a:xfrm>
          <a:prstGeom prst="rect">
            <a:avLst/>
          </a:prstGeom>
          <a:noFill/>
        </p:spPr>
      </p:pic>
      <p:pic>
        <p:nvPicPr>
          <p:cNvPr id="14" name="Picture 6" descr="https://avatars.mds.yandex.net/i?id=6d2edf10ce817684f4cd1019d0098368319dc56e71b6cf5c-4492191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1484784"/>
            <a:ext cx="1095661" cy="1463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pic>
        <p:nvPicPr>
          <p:cNvPr id="8" name="Рисунок 7" descr="дом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214813"/>
            <a:ext cx="2128837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1285875" y="-2571750"/>
            <a:ext cx="1857375" cy="2357437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5" name="Куб 4"/>
          <p:cNvSpPr/>
          <p:nvPr/>
        </p:nvSpPr>
        <p:spPr>
          <a:xfrm>
            <a:off x="3071813" y="-2571750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7" name="Куб 6"/>
          <p:cNvSpPr/>
          <p:nvPr/>
        </p:nvSpPr>
        <p:spPr>
          <a:xfrm>
            <a:off x="4929188" y="-2643188"/>
            <a:ext cx="1857375" cy="2357438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pic>
        <p:nvPicPr>
          <p:cNvPr id="8" name="Рисунок 7" descr="дым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4581525"/>
            <a:ext cx="2960688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4 -0.00046 C 0.13628 0.00509 0.12986 0.0125 0.12222 0.01921 C 0.11441 0.04074 0.10156 0.05579 0.09271 0.07616 C 0.08298 0.09861 0.07899 0.12222 0.07048 0.14514 C 0.06319 0.20208 0.0618 0.16412 0.06857 0.2662 C 0.06979 0.28495 0.07587 0.30255 0.07969 0.3206 C 0.09114 0.37431 0.10642 0.42616 0.11493 0.48102 C 0.11684 0.51204 0.12222 0.54144 0.12413 0.57245 C 0.12344 0.58634 0.12326 0.60046 0.12222 0.61435 C 0.121 0.63009 0.10903 0.64051 0.10191 0.65139 C 0.09687 0.65903 0.09375 0.66528 0.08715 0.67107 C 0.0783 0.68796 0.06632 0.7081 0.05382 0.7206 C 0.04878 0.72546 0.04323 0.72963 0.03889 0.73542 C 0.03316 0.74306 0.02517 0.74769 0.01666 0.74769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4259 C 0.05833 -0.04167 0.05087 -0.04167 0.04358 -0.04005 C 0.03212 -0.03727 0.0224 -0.02731 0.01198 -0.02037 C -0.00868 -0.00671 -0.02569 0.00278 -0.04531 0.01921 C -0.10087 0.06574 -0.16545 0.12639 -0.17865 0.21945 C -0.17812 0.24167 -0.17847 0.26366 -0.17691 0.28588 C -0.17674 0.28843 -0.16771 0.30741 -0.16753 0.3081 C -0.16267 0.32014 -0.16007 0.33357 -0.15469 0.34514 C -0.15174 0.35162 -0.14653 0.35602 -0.14358 0.3625 C -0.12951 0.39259 -0.12014 0.43727 -0.09722 0.4588 C -0.07552 0.4794 -0.0441 0.46528 -0.01753 0.4662 C 0.04444 0.48958 -0.01806 0.4662 0.02309 0.48102 C 0.02743 0.48264 0.03611 0.48588 0.03611 0.48611 C 0.04913 0.4963 0.05833 0.50972 0.06753 0.52546 C 0.06875 0.53009 0.07101 0.53796 0.07135 0.54259 C 0.07465 0.57732 0.06736 0.56458 0.07865 0.57963 C 0.08194 0.60949 0.0816 0.59907 0.07865 0.64398 C 0.07795 0.65347 0.07222 0.66019 0.06944 0.66852 C 0.06788 0.67338 0.06701 0.67847 0.0658 0.68333 C 0.06354 0.69236 0.05503 0.70255 0.05087 0.71065 C 0.04809 0.72199 0.04583 0.73449 0.04167 0.74514 " pathEditMode="relative" rAng="0" ptsTypes="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3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2 -0.0331 C 0.09254 -0.04259 0.07084 -0.02824 0.054 -0.01342 C 0.05001 -0.00532 0.04514 -0.00138 0.04098 0.00649 C 0.03351 0.04862 0.02969 0.04121 0.03924 0.1176 C 0.03994 0.12338 0.05035 0.12732 0.05035 0.12755 C 0.05573 0.1382 0.05764 0.13658 0.06702 0.13982 C 0.13282 0.20024 0.19271 0.28449 0.22066 0.38635 C 0.22709 0.41019 0.23126 0.43449 0.23733 0.45834 C 0.23594 0.47223 0.23421 0.48774 0.22813 0.50024 C 0.22553 0.50556 0.22136 0.50949 0.21876 0.51505 C 0.20869 0.53588 0.21476 0.53264 0.204 0.55209 C 0.19185 0.57408 0.17969 0.59051 0.16511 0.60857 C 0.15938 0.61598 0.15521 0.62547 0.14844 0.63102 C 0.13351 0.64237 0.11823 0.65278 0.104 0.66574 C 0.0915 0.66135 0.08507 0.66019 0.07622 0.64838 C 0.0658 0.66227 0.06667 0.66574 0.0632 0.68797 C 0.06268 0.69121 0.06216 0.69445 0.06146 0.69746 C 0.06025 0.70278 0.05764 0.7125 0.05764 0.71274 C 0.05556 0.72987 0.05417 0.72778 0.06146 0.73982 C 0.06737 0.74977 0.06216 0.74537 0.06876 0.74931 " pathEditMode="relative" rAng="0" ptsTypes="fffffffffffffffffff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9" name="TextBox 6"/>
          <p:cNvSpPr txBox="1">
            <a:spLocks noChangeArrowheads="1"/>
          </p:cNvSpPr>
          <p:nvPr/>
        </p:nvSpPr>
        <p:spPr bwMode="auto">
          <a:xfrm>
            <a:off x="1259632" y="1268760"/>
            <a:ext cx="671690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Пишем правильно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3563888" y="2420888"/>
            <a:ext cx="4857750" cy="2928938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Помощница предлагает три написания одного слова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Дети читают слова и ищут правильное написание слова, «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кликают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на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него.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Правильно написанное слово увеличивается в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размере,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неверно написанное слово становится прозрачным.</a:t>
            </a:r>
          </a:p>
        </p:txBody>
      </p:sp>
      <p:sp>
        <p:nvSpPr>
          <p:cNvPr id="10" name="Овал 9"/>
          <p:cNvSpPr/>
          <p:nvPr/>
        </p:nvSpPr>
        <p:spPr>
          <a:xfrm>
            <a:off x="285750" y="6286500"/>
            <a:ext cx="2143125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справка</a:t>
            </a: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8068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807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8072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8074" name="Picture 10" descr="Picture background"/>
          <p:cNvPicPr>
            <a:picLocks noChangeAspect="1" noChangeArrowheads="1"/>
          </p:cNvPicPr>
          <p:nvPr/>
        </p:nvPicPr>
        <p:blipFill>
          <a:blip r:embed="rId3" cstate="print"/>
          <a:srcRect r="34495"/>
          <a:stretch>
            <a:fillRect/>
          </a:stretch>
        </p:blipFill>
        <p:spPr bwMode="auto">
          <a:xfrm>
            <a:off x="899592" y="2276872"/>
            <a:ext cx="2270959" cy="3671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731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38671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3786188" y="928688"/>
            <a:ext cx="1263650" cy="1862137"/>
            <a:chOff x="3786188" y="928688"/>
            <a:chExt cx="1263650" cy="1862137"/>
          </a:xfrm>
        </p:grpSpPr>
        <p:sp>
          <p:nvSpPr>
            <p:cNvPr id="329740" name="TextBox 7"/>
            <p:cNvSpPr txBox="1">
              <a:spLocks noChangeArrowheads="1"/>
            </p:cNvSpPr>
            <p:nvPr/>
          </p:nvSpPr>
          <p:spPr bwMode="auto">
            <a:xfrm>
              <a:off x="3786188" y="928688"/>
              <a:ext cx="12636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чяшка</a:t>
              </a:r>
            </a:p>
          </p:txBody>
        </p:sp>
        <p:pic>
          <p:nvPicPr>
            <p:cNvPr id="329741" name="Рисунок 10" descr="чашк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9063" y="1857375"/>
              <a:ext cx="1098550" cy="933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5072063" y="1071563"/>
            <a:ext cx="1249362" cy="1719262"/>
            <a:chOff x="5072063" y="1071563"/>
            <a:chExt cx="1249362" cy="1719262"/>
          </a:xfrm>
        </p:grpSpPr>
        <p:sp>
          <p:nvSpPr>
            <p:cNvPr id="329738" name="TextBox 8"/>
            <p:cNvSpPr txBox="1">
              <a:spLocks noChangeArrowheads="1"/>
            </p:cNvSpPr>
            <p:nvPr/>
          </p:nvSpPr>
          <p:spPr bwMode="auto">
            <a:xfrm>
              <a:off x="5072063" y="1071563"/>
              <a:ext cx="12493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чашка</a:t>
              </a:r>
            </a:p>
          </p:txBody>
        </p:sp>
        <p:pic>
          <p:nvPicPr>
            <p:cNvPr id="329739" name="Рисунок 11" descr="чашк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4938" y="1857375"/>
              <a:ext cx="1098550" cy="933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6500813" y="1000125"/>
            <a:ext cx="1169987" cy="1790700"/>
            <a:chOff x="6500813" y="1000125"/>
            <a:chExt cx="1169987" cy="1790700"/>
          </a:xfrm>
        </p:grpSpPr>
        <p:sp>
          <p:nvSpPr>
            <p:cNvPr id="329736" name="TextBox 9"/>
            <p:cNvSpPr txBox="1">
              <a:spLocks noChangeArrowheads="1"/>
            </p:cNvSpPr>
            <p:nvPr/>
          </p:nvSpPr>
          <p:spPr bwMode="auto">
            <a:xfrm>
              <a:off x="6500813" y="1000125"/>
              <a:ext cx="1049337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чаша</a:t>
              </a:r>
            </a:p>
          </p:txBody>
        </p:sp>
        <p:pic>
          <p:nvPicPr>
            <p:cNvPr id="329737" name="Рисунок 12" descr="чашк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50" y="1857375"/>
              <a:ext cx="1098550" cy="933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7042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504056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755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38671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3786188" y="928688"/>
            <a:ext cx="1116012" cy="1881187"/>
            <a:chOff x="3786188" y="928688"/>
            <a:chExt cx="1116012" cy="1881187"/>
          </a:xfrm>
        </p:grpSpPr>
        <p:sp>
          <p:nvSpPr>
            <p:cNvPr id="330764" name="TextBox 7"/>
            <p:cNvSpPr txBox="1">
              <a:spLocks noChangeArrowheads="1"/>
            </p:cNvSpPr>
            <p:nvPr/>
          </p:nvSpPr>
          <p:spPr bwMode="auto">
            <a:xfrm>
              <a:off x="3786188" y="928688"/>
              <a:ext cx="1030287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грша</a:t>
              </a:r>
            </a:p>
          </p:txBody>
        </p:sp>
        <p:pic>
          <p:nvPicPr>
            <p:cNvPr id="330765" name="Рисунок 10" descr="груш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9063" y="1571625"/>
              <a:ext cx="973137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5072063" y="1071563"/>
            <a:ext cx="1187450" cy="1738312"/>
            <a:chOff x="5072063" y="1071563"/>
            <a:chExt cx="1187450" cy="1738312"/>
          </a:xfrm>
        </p:grpSpPr>
        <p:sp>
          <p:nvSpPr>
            <p:cNvPr id="330762" name="TextBox 8"/>
            <p:cNvSpPr txBox="1">
              <a:spLocks noChangeArrowheads="1"/>
            </p:cNvSpPr>
            <p:nvPr/>
          </p:nvSpPr>
          <p:spPr bwMode="auto">
            <a:xfrm>
              <a:off x="5072063" y="1071563"/>
              <a:ext cx="102552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груш</a:t>
              </a:r>
            </a:p>
          </p:txBody>
        </p:sp>
        <p:pic>
          <p:nvPicPr>
            <p:cNvPr id="330763" name="Рисунок 11" descr="груш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6375" y="1571625"/>
              <a:ext cx="97313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6500813" y="1000125"/>
            <a:ext cx="1206500" cy="1809750"/>
            <a:chOff x="6500813" y="1000125"/>
            <a:chExt cx="1206500" cy="1809750"/>
          </a:xfrm>
        </p:grpSpPr>
        <p:sp>
          <p:nvSpPr>
            <p:cNvPr id="330760" name="TextBox 9"/>
            <p:cNvSpPr txBox="1">
              <a:spLocks noChangeArrowheads="1"/>
            </p:cNvSpPr>
            <p:nvPr/>
          </p:nvSpPr>
          <p:spPr bwMode="auto">
            <a:xfrm>
              <a:off x="6500813" y="1000125"/>
              <a:ext cx="120650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груша</a:t>
              </a:r>
            </a:p>
          </p:txBody>
        </p:sp>
        <p:pic>
          <p:nvPicPr>
            <p:cNvPr id="330761" name="Рисунок 12" descr="груш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688" y="1571625"/>
              <a:ext cx="973137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779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38671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3786188" y="928688"/>
            <a:ext cx="1117600" cy="1862137"/>
            <a:chOff x="3786188" y="928688"/>
            <a:chExt cx="1117600" cy="1862137"/>
          </a:xfrm>
        </p:grpSpPr>
        <p:pic>
          <p:nvPicPr>
            <p:cNvPr id="331788" name="Рисунок 3" descr="стакан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9063" y="1500188"/>
              <a:ext cx="803275" cy="1290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1789" name="TextBox 7"/>
            <p:cNvSpPr txBox="1">
              <a:spLocks noChangeArrowheads="1"/>
            </p:cNvSpPr>
            <p:nvPr/>
          </p:nvSpPr>
          <p:spPr bwMode="auto">
            <a:xfrm>
              <a:off x="3786188" y="928688"/>
              <a:ext cx="111760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стакн</a:t>
              </a:r>
            </a:p>
          </p:txBody>
        </p:sp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5072063" y="1071563"/>
            <a:ext cx="1289050" cy="1862137"/>
            <a:chOff x="5072063" y="1071563"/>
            <a:chExt cx="1289050" cy="1862137"/>
          </a:xfrm>
        </p:grpSpPr>
        <p:pic>
          <p:nvPicPr>
            <p:cNvPr id="331786" name="Рисунок 5" descr="стакан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6375" y="1643063"/>
              <a:ext cx="803275" cy="1290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1787" name="TextBox 8"/>
            <p:cNvSpPr txBox="1">
              <a:spLocks noChangeArrowheads="1"/>
            </p:cNvSpPr>
            <p:nvPr/>
          </p:nvSpPr>
          <p:spPr bwMode="auto">
            <a:xfrm>
              <a:off x="5072063" y="1071563"/>
              <a:ext cx="12890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стакал</a:t>
              </a:r>
            </a:p>
          </p:txBody>
        </p:sp>
      </p:grp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6500813" y="1000125"/>
            <a:ext cx="1290637" cy="1933575"/>
            <a:chOff x="6500813" y="1000125"/>
            <a:chExt cx="1290637" cy="1933575"/>
          </a:xfrm>
        </p:grpSpPr>
        <p:pic>
          <p:nvPicPr>
            <p:cNvPr id="331784" name="Рисунок 6" descr="стакан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688" y="1643063"/>
              <a:ext cx="803275" cy="1290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1785" name="TextBox 9"/>
            <p:cNvSpPr txBox="1">
              <a:spLocks noChangeArrowheads="1"/>
            </p:cNvSpPr>
            <p:nvPr/>
          </p:nvSpPr>
          <p:spPr bwMode="auto">
            <a:xfrm>
              <a:off x="6500813" y="1000125"/>
              <a:ext cx="1290637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стакан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803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48577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20"/>
          <p:cNvGrpSpPr>
            <a:grpSpLocks/>
          </p:cNvGrpSpPr>
          <p:nvPr/>
        </p:nvGrpSpPr>
        <p:grpSpPr bwMode="auto">
          <a:xfrm>
            <a:off x="4143375" y="928688"/>
            <a:ext cx="1393825" cy="2003425"/>
            <a:chOff x="4143372" y="928670"/>
            <a:chExt cx="1393330" cy="2003711"/>
          </a:xfrm>
        </p:grpSpPr>
        <p:pic>
          <p:nvPicPr>
            <p:cNvPr id="332812" name="Рисунок 12" descr="чайник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1428736"/>
              <a:ext cx="1171568" cy="1503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2813" name="TextBox 8"/>
            <p:cNvSpPr txBox="1">
              <a:spLocks noChangeArrowheads="1"/>
            </p:cNvSpPr>
            <p:nvPr/>
          </p:nvSpPr>
          <p:spPr bwMode="auto">
            <a:xfrm>
              <a:off x="4143372" y="928670"/>
              <a:ext cx="139333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чайник</a:t>
              </a:r>
            </a:p>
          </p:txBody>
        </p:sp>
      </p:grpSp>
      <p:grpSp>
        <p:nvGrpSpPr>
          <p:cNvPr id="3" name="Группа 18"/>
          <p:cNvGrpSpPr>
            <a:grpSpLocks/>
          </p:cNvGrpSpPr>
          <p:nvPr/>
        </p:nvGrpSpPr>
        <p:grpSpPr bwMode="auto">
          <a:xfrm>
            <a:off x="7143750" y="928688"/>
            <a:ext cx="1493838" cy="2003425"/>
            <a:chOff x="7143768" y="928670"/>
            <a:chExt cx="1494320" cy="2003711"/>
          </a:xfrm>
        </p:grpSpPr>
        <p:pic>
          <p:nvPicPr>
            <p:cNvPr id="332810" name="Рисунок 14" descr="чайник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5206" y="1428736"/>
              <a:ext cx="1171568" cy="1503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2811" name="TextBox 8"/>
            <p:cNvSpPr txBox="1">
              <a:spLocks noChangeArrowheads="1"/>
            </p:cNvSpPr>
            <p:nvPr/>
          </p:nvSpPr>
          <p:spPr bwMode="auto">
            <a:xfrm>
              <a:off x="7143768" y="928670"/>
              <a:ext cx="14943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щайник</a:t>
              </a:r>
            </a:p>
          </p:txBody>
        </p:sp>
      </p:grpSp>
      <p:grpSp>
        <p:nvGrpSpPr>
          <p:cNvPr id="4" name="Группа 19"/>
          <p:cNvGrpSpPr>
            <a:grpSpLocks/>
          </p:cNvGrpSpPr>
          <p:nvPr/>
        </p:nvGrpSpPr>
        <p:grpSpPr bwMode="auto">
          <a:xfrm>
            <a:off x="5643563" y="928688"/>
            <a:ext cx="1408112" cy="2003425"/>
            <a:chOff x="5643570" y="928670"/>
            <a:chExt cx="1407758" cy="2003711"/>
          </a:xfrm>
        </p:grpSpPr>
        <p:pic>
          <p:nvPicPr>
            <p:cNvPr id="332808" name="Рисунок 13" descr="чайник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8" y="1428736"/>
              <a:ext cx="1171568" cy="1503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2809" name="TextBox 8"/>
            <p:cNvSpPr txBox="1">
              <a:spLocks noChangeArrowheads="1"/>
            </p:cNvSpPr>
            <p:nvPr/>
          </p:nvSpPr>
          <p:spPr bwMode="auto">
            <a:xfrm>
              <a:off x="5643570" y="928670"/>
              <a:ext cx="14077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чяйник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827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521493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4000500" y="1214438"/>
            <a:ext cx="1214438" cy="1663700"/>
            <a:chOff x="4000497" y="1214422"/>
            <a:chExt cx="1214446" cy="1663413"/>
          </a:xfrm>
        </p:grpSpPr>
        <p:pic>
          <p:nvPicPr>
            <p:cNvPr id="333836" name="Рисунок 3" descr="утюг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0497" y="1775023"/>
              <a:ext cx="1214446" cy="1102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3837" name="TextBox 8"/>
            <p:cNvSpPr txBox="1">
              <a:spLocks noChangeArrowheads="1"/>
            </p:cNvSpPr>
            <p:nvPr/>
          </p:nvSpPr>
          <p:spPr bwMode="auto">
            <a:xfrm>
              <a:off x="4071934" y="1214422"/>
              <a:ext cx="87883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утуг</a:t>
              </a:r>
            </a:p>
          </p:txBody>
        </p:sp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5572125" y="1214438"/>
            <a:ext cx="1285875" cy="1674812"/>
            <a:chOff x="5572132" y="1214422"/>
            <a:chExt cx="1285884" cy="1674316"/>
          </a:xfrm>
        </p:grpSpPr>
        <p:pic>
          <p:nvPicPr>
            <p:cNvPr id="333834" name="Рисунок 4" descr="утюг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3570" y="1785926"/>
              <a:ext cx="1214446" cy="1102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3835" name="TextBox 8"/>
            <p:cNvSpPr txBox="1">
              <a:spLocks noChangeArrowheads="1"/>
            </p:cNvSpPr>
            <p:nvPr/>
          </p:nvSpPr>
          <p:spPr bwMode="auto">
            <a:xfrm>
              <a:off x="5572132" y="1214422"/>
              <a:ext cx="9781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утюг</a:t>
              </a:r>
            </a:p>
          </p:txBody>
        </p:sp>
      </p:grp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7215188" y="1285875"/>
            <a:ext cx="1285875" cy="1674813"/>
            <a:chOff x="7215206" y="1285860"/>
            <a:chExt cx="1285884" cy="1674316"/>
          </a:xfrm>
        </p:grpSpPr>
        <p:pic>
          <p:nvPicPr>
            <p:cNvPr id="333832" name="Рисунок 5" descr="утюг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6644" y="1857364"/>
              <a:ext cx="1214446" cy="1102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3833" name="TextBox 8"/>
            <p:cNvSpPr txBox="1">
              <a:spLocks noChangeArrowheads="1"/>
            </p:cNvSpPr>
            <p:nvPr/>
          </p:nvSpPr>
          <p:spPr bwMode="auto">
            <a:xfrm>
              <a:off x="7215206" y="1285860"/>
              <a:ext cx="102143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утюк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851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5000625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5643563" y="928688"/>
            <a:ext cx="1082675" cy="1928812"/>
            <a:chOff x="5643570" y="928670"/>
            <a:chExt cx="1083053" cy="1928805"/>
          </a:xfrm>
        </p:grpSpPr>
        <p:pic>
          <p:nvPicPr>
            <p:cNvPr id="334860" name="Рисунок 4" descr="свеч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7884" y="1357298"/>
              <a:ext cx="642942" cy="150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4861" name="TextBox 8"/>
            <p:cNvSpPr txBox="1">
              <a:spLocks noChangeArrowheads="1"/>
            </p:cNvSpPr>
            <p:nvPr/>
          </p:nvSpPr>
          <p:spPr bwMode="auto">
            <a:xfrm>
              <a:off x="5643570" y="928670"/>
              <a:ext cx="10830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свечя</a:t>
              </a:r>
            </a:p>
          </p:txBody>
        </p:sp>
      </p:grp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4071938" y="857250"/>
            <a:ext cx="1125537" cy="2000250"/>
            <a:chOff x="4071934" y="857232"/>
            <a:chExt cx="1125629" cy="2000243"/>
          </a:xfrm>
        </p:grpSpPr>
        <p:pic>
          <p:nvPicPr>
            <p:cNvPr id="334858" name="Рисунок 3" descr="свеч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1357298"/>
              <a:ext cx="642942" cy="150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4859" name="TextBox 8"/>
            <p:cNvSpPr txBox="1">
              <a:spLocks noChangeArrowheads="1"/>
            </p:cNvSpPr>
            <p:nvPr/>
          </p:nvSpPr>
          <p:spPr bwMode="auto">
            <a:xfrm>
              <a:off x="4071934" y="857232"/>
              <a:ext cx="112562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свича</a:t>
              </a:r>
            </a:p>
          </p:txBody>
        </p:sp>
      </p:grpSp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7358063" y="785813"/>
            <a:ext cx="1068387" cy="2071687"/>
            <a:chOff x="7358082" y="785794"/>
            <a:chExt cx="1068626" cy="2071681"/>
          </a:xfrm>
        </p:grpSpPr>
        <p:pic>
          <p:nvPicPr>
            <p:cNvPr id="334856" name="Рисунок 5" descr="свеч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0958" y="1357298"/>
              <a:ext cx="642942" cy="150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4857" name="TextBox 8"/>
            <p:cNvSpPr txBox="1">
              <a:spLocks noChangeArrowheads="1"/>
            </p:cNvSpPr>
            <p:nvPr/>
          </p:nvSpPr>
          <p:spPr bwMode="auto">
            <a:xfrm>
              <a:off x="7358082" y="785794"/>
              <a:ext cx="106862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свеча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875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48577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5357813" y="1214438"/>
            <a:ext cx="1508125" cy="1790700"/>
            <a:chOff x="5357818" y="1214422"/>
            <a:chExt cx="1508042" cy="1790704"/>
          </a:xfrm>
        </p:grpSpPr>
        <p:pic>
          <p:nvPicPr>
            <p:cNvPr id="335884" name="Рисунок 4" descr="подарок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0694" y="1785926"/>
              <a:ext cx="1112963" cy="1219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5885" name="TextBox 8"/>
            <p:cNvSpPr txBox="1">
              <a:spLocks noChangeArrowheads="1"/>
            </p:cNvSpPr>
            <p:nvPr/>
          </p:nvSpPr>
          <p:spPr bwMode="auto">
            <a:xfrm>
              <a:off x="5357818" y="1214422"/>
              <a:ext cx="15080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подарок</a:t>
              </a:r>
            </a:p>
          </p:txBody>
        </p:sp>
      </p:grpSp>
      <p:grpSp>
        <p:nvGrpSpPr>
          <p:cNvPr id="3" name="Группа 12"/>
          <p:cNvGrpSpPr>
            <a:grpSpLocks/>
          </p:cNvGrpSpPr>
          <p:nvPr/>
        </p:nvGrpSpPr>
        <p:grpSpPr bwMode="auto">
          <a:xfrm>
            <a:off x="7000875" y="1143000"/>
            <a:ext cx="1465263" cy="1790700"/>
            <a:chOff x="7000892" y="1142984"/>
            <a:chExt cx="1464760" cy="1790704"/>
          </a:xfrm>
        </p:grpSpPr>
        <p:pic>
          <p:nvPicPr>
            <p:cNvPr id="335882" name="Рисунок 5" descr="подарок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1714488"/>
              <a:ext cx="1112963" cy="1219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5883" name="TextBox 8"/>
            <p:cNvSpPr txBox="1">
              <a:spLocks noChangeArrowheads="1"/>
            </p:cNvSpPr>
            <p:nvPr/>
          </p:nvSpPr>
          <p:spPr bwMode="auto">
            <a:xfrm>
              <a:off x="7000892" y="1142984"/>
              <a:ext cx="1464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подарог</a:t>
              </a:r>
            </a:p>
          </p:txBody>
        </p:sp>
      </p:grpSp>
      <p:grpSp>
        <p:nvGrpSpPr>
          <p:cNvPr id="4" name="Группа 10"/>
          <p:cNvGrpSpPr>
            <a:grpSpLocks/>
          </p:cNvGrpSpPr>
          <p:nvPr/>
        </p:nvGrpSpPr>
        <p:grpSpPr bwMode="auto">
          <a:xfrm>
            <a:off x="3857625" y="1214438"/>
            <a:ext cx="1517650" cy="1790700"/>
            <a:chOff x="3857620" y="1214422"/>
            <a:chExt cx="1518364" cy="1790704"/>
          </a:xfrm>
        </p:grpSpPr>
        <p:pic>
          <p:nvPicPr>
            <p:cNvPr id="335880" name="Рисунок 3" descr="подарок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934" y="1785926"/>
              <a:ext cx="1112963" cy="1219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5881" name="TextBox 8"/>
            <p:cNvSpPr txBox="1">
              <a:spLocks noChangeArrowheads="1"/>
            </p:cNvSpPr>
            <p:nvPr/>
          </p:nvSpPr>
          <p:spPr bwMode="auto">
            <a:xfrm>
              <a:off x="3857620" y="1214422"/>
              <a:ext cx="15183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падарок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066816"/>
                <a:gridCol w="1428760"/>
                <a:gridCol w="1162024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9198" name="Рисунок 10" descr="карандаше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84784"/>
            <a:ext cx="29487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99" name="Рисунок 11" descr="аист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571625"/>
            <a:ext cx="7985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201" name="Рисунок 15" descr="шар6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8FBF0"/>
              </a:clrFrom>
              <a:clrTo>
                <a:srgbClr val="F8FBF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1571625"/>
            <a:ext cx="617537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8644" name="Picture 4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1484784"/>
            <a:ext cx="1080120" cy="1440160"/>
          </a:xfrm>
          <a:prstGeom prst="rect">
            <a:avLst/>
          </a:prstGeom>
          <a:noFill/>
        </p:spPr>
      </p:pic>
      <p:pic>
        <p:nvPicPr>
          <p:cNvPr id="13" name="Рисунок 10" descr="карандаше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29487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899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48577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4000500" y="1285875"/>
            <a:ext cx="1520825" cy="1770063"/>
            <a:chOff x="4000496" y="1285860"/>
            <a:chExt cx="1521090" cy="1770063"/>
          </a:xfrm>
        </p:grpSpPr>
        <p:pic>
          <p:nvPicPr>
            <p:cNvPr id="336908" name="Рисунок 3" descr="нож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000496" y="1785926"/>
              <a:ext cx="1128733" cy="1269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6909" name="TextBox 8"/>
            <p:cNvSpPr txBox="1">
              <a:spLocks noChangeArrowheads="1"/>
            </p:cNvSpPr>
            <p:nvPr/>
          </p:nvSpPr>
          <p:spPr bwMode="auto">
            <a:xfrm>
              <a:off x="4286248" y="1285860"/>
              <a:ext cx="123533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ножик</a:t>
              </a:r>
            </a:p>
          </p:txBody>
        </p:sp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5715000" y="1285875"/>
            <a:ext cx="1595438" cy="1770063"/>
            <a:chOff x="5715008" y="1285860"/>
            <a:chExt cx="1594828" cy="1770063"/>
          </a:xfrm>
        </p:grpSpPr>
        <p:pic>
          <p:nvPicPr>
            <p:cNvPr id="336906" name="Рисунок 4" descr="нож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715008" y="1785926"/>
              <a:ext cx="1128733" cy="1269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6907" name="TextBox 8"/>
            <p:cNvSpPr txBox="1">
              <a:spLocks noChangeArrowheads="1"/>
            </p:cNvSpPr>
            <p:nvPr/>
          </p:nvSpPr>
          <p:spPr bwMode="auto">
            <a:xfrm>
              <a:off x="6000760" y="1285860"/>
              <a:ext cx="13090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ножык</a:t>
              </a:r>
            </a:p>
          </p:txBody>
        </p:sp>
      </p:grpSp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7286625" y="1214438"/>
            <a:ext cx="1303338" cy="1770062"/>
            <a:chOff x="7286644" y="1214422"/>
            <a:chExt cx="1302585" cy="1770063"/>
          </a:xfrm>
        </p:grpSpPr>
        <p:pic>
          <p:nvPicPr>
            <p:cNvPr id="336904" name="Рисунок 5" descr="нож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286644" y="1714488"/>
              <a:ext cx="1128733" cy="1269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6905" name="TextBox 8"/>
            <p:cNvSpPr txBox="1">
              <a:spLocks noChangeArrowheads="1"/>
            </p:cNvSpPr>
            <p:nvPr/>
          </p:nvSpPr>
          <p:spPr bwMode="auto">
            <a:xfrm>
              <a:off x="7715272" y="1214422"/>
              <a:ext cx="8739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нош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23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4786312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5429250" y="1285875"/>
            <a:ext cx="1312863" cy="1566863"/>
            <a:chOff x="5429256" y="1285860"/>
            <a:chExt cx="1312347" cy="1566518"/>
          </a:xfrm>
        </p:grpSpPr>
        <p:pic>
          <p:nvPicPr>
            <p:cNvPr id="337932" name="Рисунок 4" descr="ябл2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132" y="1714488"/>
              <a:ext cx="1071556" cy="1137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33" name="TextBox 8"/>
            <p:cNvSpPr txBox="1">
              <a:spLocks noChangeArrowheads="1"/>
            </p:cNvSpPr>
            <p:nvPr/>
          </p:nvSpPr>
          <p:spPr bwMode="auto">
            <a:xfrm>
              <a:off x="5429256" y="1285860"/>
              <a:ext cx="131234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яблако</a:t>
              </a:r>
            </a:p>
          </p:txBody>
        </p:sp>
      </p:grpSp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6929438" y="1214438"/>
            <a:ext cx="1312862" cy="1709737"/>
            <a:chOff x="6929454" y="1214422"/>
            <a:chExt cx="1312347" cy="1709394"/>
          </a:xfrm>
        </p:grpSpPr>
        <p:pic>
          <p:nvPicPr>
            <p:cNvPr id="337930" name="Рисунок 5" descr="ябл2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0892" y="1785926"/>
              <a:ext cx="1071556" cy="1137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31" name="TextBox 8"/>
            <p:cNvSpPr txBox="1">
              <a:spLocks noChangeArrowheads="1"/>
            </p:cNvSpPr>
            <p:nvPr/>
          </p:nvSpPr>
          <p:spPr bwMode="auto">
            <a:xfrm>
              <a:off x="6929454" y="1214422"/>
              <a:ext cx="131234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яблоко</a:t>
              </a:r>
            </a:p>
          </p:txBody>
        </p:sp>
      </p:grp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3714750" y="1285875"/>
            <a:ext cx="1492250" cy="1566863"/>
            <a:chOff x="3714744" y="1285860"/>
            <a:chExt cx="1491883" cy="1566518"/>
          </a:xfrm>
        </p:grpSpPr>
        <p:pic>
          <p:nvPicPr>
            <p:cNvPr id="337928" name="Рисунок 3" descr="ябл2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0496" y="1714488"/>
              <a:ext cx="1071556" cy="1137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29" name="TextBox 8"/>
            <p:cNvSpPr txBox="1">
              <a:spLocks noChangeArrowheads="1"/>
            </p:cNvSpPr>
            <p:nvPr/>
          </p:nvSpPr>
          <p:spPr bwMode="auto">
            <a:xfrm>
              <a:off x="3714744" y="1285860"/>
              <a:ext cx="149188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яаблоко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47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48577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5500688" y="1357313"/>
            <a:ext cx="1285875" cy="1879600"/>
            <a:chOff x="5500694" y="1357298"/>
            <a:chExt cx="1286058" cy="1879614"/>
          </a:xfrm>
        </p:grpSpPr>
        <p:pic>
          <p:nvPicPr>
            <p:cNvPr id="338956" name="Рисунок 4" descr="клубок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0694" y="1857364"/>
              <a:ext cx="1077702" cy="1379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957" name="TextBox 8"/>
            <p:cNvSpPr txBox="1">
              <a:spLocks noChangeArrowheads="1"/>
            </p:cNvSpPr>
            <p:nvPr/>
          </p:nvSpPr>
          <p:spPr bwMode="auto">
            <a:xfrm>
              <a:off x="5500694" y="1357298"/>
              <a:ext cx="12860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клубог</a:t>
              </a:r>
            </a:p>
          </p:txBody>
        </p:sp>
      </p:grpSp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7215188" y="1285875"/>
            <a:ext cx="1154112" cy="1951038"/>
            <a:chOff x="7215206" y="1285860"/>
            <a:chExt cx="1154547" cy="1951052"/>
          </a:xfrm>
        </p:grpSpPr>
        <p:pic>
          <p:nvPicPr>
            <p:cNvPr id="338954" name="Рисунок 5" descr="клубок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5206" y="1857364"/>
              <a:ext cx="1077702" cy="1379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955" name="TextBox 8"/>
            <p:cNvSpPr txBox="1">
              <a:spLocks noChangeArrowheads="1"/>
            </p:cNvSpPr>
            <p:nvPr/>
          </p:nvSpPr>
          <p:spPr bwMode="auto">
            <a:xfrm>
              <a:off x="7215206" y="1285860"/>
              <a:ext cx="115454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клубк</a:t>
              </a:r>
            </a:p>
          </p:txBody>
        </p:sp>
      </p:grpSp>
      <p:grpSp>
        <p:nvGrpSpPr>
          <p:cNvPr id="4" name="Группа 12"/>
          <p:cNvGrpSpPr>
            <a:grpSpLocks/>
          </p:cNvGrpSpPr>
          <p:nvPr/>
        </p:nvGrpSpPr>
        <p:grpSpPr bwMode="auto">
          <a:xfrm>
            <a:off x="3929063" y="1357313"/>
            <a:ext cx="1328737" cy="1951037"/>
            <a:chOff x="3929058" y="1357298"/>
            <a:chExt cx="1329338" cy="1951052"/>
          </a:xfrm>
        </p:grpSpPr>
        <p:pic>
          <p:nvPicPr>
            <p:cNvPr id="338952" name="Рисунок 3" descr="клубок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9058" y="1928802"/>
              <a:ext cx="1077702" cy="1379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953" name="TextBox 8"/>
            <p:cNvSpPr txBox="1">
              <a:spLocks noChangeArrowheads="1"/>
            </p:cNvSpPr>
            <p:nvPr/>
          </p:nvSpPr>
          <p:spPr bwMode="auto">
            <a:xfrm>
              <a:off x="3929058" y="1357298"/>
              <a:ext cx="132933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клубок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971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492918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5489575" y="1714500"/>
            <a:ext cx="1352550" cy="1300163"/>
            <a:chOff x="5489749" y="1714488"/>
            <a:chExt cx="1352542" cy="1299794"/>
          </a:xfrm>
        </p:grpSpPr>
        <p:pic>
          <p:nvPicPr>
            <p:cNvPr id="339980" name="Рисунок 4" descr="ключ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341869">
              <a:off x="5861440" y="2033431"/>
              <a:ext cx="609160" cy="1352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9981" name="TextBox 8"/>
            <p:cNvSpPr txBox="1">
              <a:spLocks noChangeArrowheads="1"/>
            </p:cNvSpPr>
            <p:nvPr/>
          </p:nvSpPr>
          <p:spPr bwMode="auto">
            <a:xfrm>
              <a:off x="5786446" y="1714488"/>
              <a:ext cx="97494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клуч</a:t>
              </a:r>
            </a:p>
          </p:txBody>
        </p:sp>
      </p:grp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7061200" y="1643063"/>
            <a:ext cx="1352550" cy="1371600"/>
            <a:chOff x="7061386" y="1643050"/>
            <a:chExt cx="1352542" cy="1371233"/>
          </a:xfrm>
        </p:grpSpPr>
        <p:pic>
          <p:nvPicPr>
            <p:cNvPr id="339978" name="Рисунок 5" descr="ключ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341869">
              <a:off x="7433077" y="2033432"/>
              <a:ext cx="609160" cy="1352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9979" name="TextBox 8"/>
            <p:cNvSpPr txBox="1">
              <a:spLocks noChangeArrowheads="1"/>
            </p:cNvSpPr>
            <p:nvPr/>
          </p:nvSpPr>
          <p:spPr bwMode="auto">
            <a:xfrm>
              <a:off x="7286644" y="1643050"/>
              <a:ext cx="105586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ключ</a:t>
              </a:r>
            </a:p>
          </p:txBody>
        </p:sp>
      </p:grpSp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3989388" y="1714500"/>
            <a:ext cx="1398587" cy="1371600"/>
            <a:chOff x="3989551" y="1714488"/>
            <a:chExt cx="1398842" cy="1371233"/>
          </a:xfrm>
        </p:grpSpPr>
        <p:pic>
          <p:nvPicPr>
            <p:cNvPr id="339976" name="Рисунок 3" descr="ключ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341869">
              <a:off x="4361242" y="2104870"/>
              <a:ext cx="609160" cy="1352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9977" name="TextBox 8"/>
            <p:cNvSpPr txBox="1">
              <a:spLocks noChangeArrowheads="1"/>
            </p:cNvSpPr>
            <p:nvPr/>
          </p:nvSpPr>
          <p:spPr bwMode="auto">
            <a:xfrm>
              <a:off x="4143372" y="1714488"/>
              <a:ext cx="124502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ключь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995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48577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5572125" y="642938"/>
            <a:ext cx="928688" cy="2325687"/>
            <a:chOff x="5572132" y="642918"/>
            <a:chExt cx="928694" cy="2325482"/>
          </a:xfrm>
        </p:grpSpPr>
        <p:pic>
          <p:nvPicPr>
            <p:cNvPr id="341004" name="Рисунок 4" descr="луки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132" y="1142984"/>
              <a:ext cx="928694" cy="182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1005" name="TextBox 8"/>
            <p:cNvSpPr txBox="1">
              <a:spLocks noChangeArrowheads="1"/>
            </p:cNvSpPr>
            <p:nvPr/>
          </p:nvSpPr>
          <p:spPr bwMode="auto">
            <a:xfrm>
              <a:off x="5715008" y="642918"/>
              <a:ext cx="7729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лук</a:t>
              </a:r>
            </a:p>
          </p:txBody>
        </p:sp>
      </p:grpSp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4143375" y="714375"/>
            <a:ext cx="928688" cy="2325688"/>
            <a:chOff x="4143372" y="714356"/>
            <a:chExt cx="928694" cy="2325482"/>
          </a:xfrm>
        </p:grpSpPr>
        <p:pic>
          <p:nvPicPr>
            <p:cNvPr id="341002" name="Рисунок 3" descr="луки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3372" y="1214422"/>
              <a:ext cx="928694" cy="182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1003" name="TextBox 8"/>
            <p:cNvSpPr txBox="1">
              <a:spLocks noChangeArrowheads="1"/>
            </p:cNvSpPr>
            <p:nvPr/>
          </p:nvSpPr>
          <p:spPr bwMode="auto">
            <a:xfrm>
              <a:off x="4214810" y="714356"/>
              <a:ext cx="72968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луг</a:t>
              </a:r>
            </a:p>
          </p:txBody>
        </p:sp>
      </p:grp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7286625" y="571500"/>
            <a:ext cx="938213" cy="2397125"/>
            <a:chOff x="7286644" y="571480"/>
            <a:chExt cx="938983" cy="2396920"/>
          </a:xfrm>
        </p:grpSpPr>
        <p:pic>
          <p:nvPicPr>
            <p:cNvPr id="341000" name="Рисунок 5" descr="луки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6644" y="1142984"/>
              <a:ext cx="928694" cy="182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1001" name="TextBox 8"/>
            <p:cNvSpPr txBox="1">
              <a:spLocks noChangeArrowheads="1"/>
            </p:cNvSpPr>
            <p:nvPr/>
          </p:nvSpPr>
          <p:spPr bwMode="auto">
            <a:xfrm>
              <a:off x="7358082" y="571480"/>
              <a:ext cx="86754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люк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019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48577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5500688" y="1143000"/>
            <a:ext cx="987425" cy="1776413"/>
            <a:chOff x="5500694" y="1142984"/>
            <a:chExt cx="986990" cy="1776411"/>
          </a:xfrm>
        </p:grpSpPr>
        <p:pic>
          <p:nvPicPr>
            <p:cNvPr id="342028" name="Рисунок 4" descr="яйц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132" y="1643050"/>
              <a:ext cx="915552" cy="1276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2029" name="TextBox 8"/>
            <p:cNvSpPr txBox="1">
              <a:spLocks noChangeArrowheads="1"/>
            </p:cNvSpPr>
            <p:nvPr/>
          </p:nvSpPr>
          <p:spPr bwMode="auto">
            <a:xfrm>
              <a:off x="5500694" y="1142984"/>
              <a:ext cx="9717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яицо</a:t>
              </a:r>
            </a:p>
          </p:txBody>
        </p:sp>
      </p:grpSp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7358063" y="1071563"/>
            <a:ext cx="1150937" cy="1847850"/>
            <a:chOff x="7358082" y="1071546"/>
            <a:chExt cx="1151277" cy="1847849"/>
          </a:xfrm>
        </p:grpSpPr>
        <p:pic>
          <p:nvPicPr>
            <p:cNvPr id="342026" name="Рисунок 5" descr="яйц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8082" y="1643050"/>
              <a:ext cx="915552" cy="1276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2027" name="TextBox 8"/>
            <p:cNvSpPr txBox="1">
              <a:spLocks noChangeArrowheads="1"/>
            </p:cNvSpPr>
            <p:nvPr/>
          </p:nvSpPr>
          <p:spPr bwMode="auto">
            <a:xfrm>
              <a:off x="7358082" y="1071546"/>
              <a:ext cx="11512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яайцо</a:t>
              </a:r>
            </a:p>
          </p:txBody>
        </p:sp>
      </p:grp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3851920" y="1124744"/>
            <a:ext cx="987425" cy="1776413"/>
            <a:chOff x="3857620" y="1285860"/>
            <a:chExt cx="986991" cy="1776411"/>
          </a:xfrm>
        </p:grpSpPr>
        <p:pic>
          <p:nvPicPr>
            <p:cNvPr id="342024" name="Рисунок 3" descr="яйцо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9059" y="1785926"/>
              <a:ext cx="915552" cy="1276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2025" name="TextBox 8"/>
            <p:cNvSpPr txBox="1">
              <a:spLocks noChangeArrowheads="1"/>
            </p:cNvSpPr>
            <p:nvPr/>
          </p:nvSpPr>
          <p:spPr bwMode="auto">
            <a:xfrm>
              <a:off x="3857620" y="1285860"/>
              <a:ext cx="9717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яйцо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043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492918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5572125" y="1071563"/>
            <a:ext cx="1289050" cy="1819275"/>
            <a:chOff x="5572132" y="1071546"/>
            <a:chExt cx="1289308" cy="1819272"/>
          </a:xfrm>
        </p:grpSpPr>
        <p:pic>
          <p:nvPicPr>
            <p:cNvPr id="343052" name="Рисунок 4" descr="арбуз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3570" y="1643050"/>
              <a:ext cx="1217870" cy="1247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3053" name="TextBox 8"/>
            <p:cNvSpPr txBox="1">
              <a:spLocks noChangeArrowheads="1"/>
            </p:cNvSpPr>
            <p:nvPr/>
          </p:nvSpPr>
          <p:spPr bwMode="auto">
            <a:xfrm>
              <a:off x="5572132" y="1071546"/>
              <a:ext cx="10576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арбус</a:t>
              </a:r>
            </a:p>
          </p:txBody>
        </p:sp>
      </p:grpSp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3929063" y="1143000"/>
            <a:ext cx="1217612" cy="1747838"/>
            <a:chOff x="3929058" y="1142984"/>
            <a:chExt cx="1217870" cy="1747834"/>
          </a:xfrm>
        </p:grpSpPr>
        <p:pic>
          <p:nvPicPr>
            <p:cNvPr id="343050" name="Рисунок 3" descr="арбуз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9058" y="1643050"/>
              <a:ext cx="1217870" cy="1247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3051" name="TextBox 8"/>
            <p:cNvSpPr txBox="1">
              <a:spLocks noChangeArrowheads="1"/>
            </p:cNvSpPr>
            <p:nvPr/>
          </p:nvSpPr>
          <p:spPr bwMode="auto">
            <a:xfrm>
              <a:off x="3929058" y="1142984"/>
              <a:ext cx="105426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орбуз</a:t>
              </a:r>
            </a:p>
          </p:txBody>
        </p:sp>
      </p:grp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7143750" y="1071563"/>
            <a:ext cx="1217613" cy="1819275"/>
            <a:chOff x="7143768" y="1071546"/>
            <a:chExt cx="1217870" cy="1819272"/>
          </a:xfrm>
        </p:grpSpPr>
        <p:pic>
          <p:nvPicPr>
            <p:cNvPr id="343048" name="Рисунок 5" descr="арбуз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768" y="1643050"/>
              <a:ext cx="1217870" cy="1247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3049" name="TextBox 8"/>
            <p:cNvSpPr txBox="1">
              <a:spLocks noChangeArrowheads="1"/>
            </p:cNvSpPr>
            <p:nvPr/>
          </p:nvSpPr>
          <p:spPr bwMode="auto">
            <a:xfrm>
              <a:off x="7143768" y="1071546"/>
              <a:ext cx="105426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арбуз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067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48577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5500688" y="1785938"/>
            <a:ext cx="1539875" cy="1185862"/>
            <a:chOff x="5500694" y="1785926"/>
            <a:chExt cx="1540422" cy="1185456"/>
          </a:xfrm>
        </p:grpSpPr>
        <p:pic>
          <p:nvPicPr>
            <p:cNvPr id="344076" name="Рисунок 4" descr="конфет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190471">
              <a:off x="5588067" y="2213536"/>
              <a:ext cx="1389391" cy="757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4077" name="TextBox 8"/>
            <p:cNvSpPr txBox="1">
              <a:spLocks noChangeArrowheads="1"/>
            </p:cNvSpPr>
            <p:nvPr/>
          </p:nvSpPr>
          <p:spPr bwMode="auto">
            <a:xfrm>
              <a:off x="5500694" y="1785926"/>
              <a:ext cx="154042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конфета</a:t>
              </a:r>
            </a:p>
          </p:txBody>
        </p:sp>
      </p:grpSp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3929063" y="1857375"/>
            <a:ext cx="1589087" cy="1185863"/>
            <a:chOff x="3929058" y="1785926"/>
            <a:chExt cx="1588512" cy="1185454"/>
          </a:xfrm>
        </p:grpSpPr>
        <p:pic>
          <p:nvPicPr>
            <p:cNvPr id="344074" name="Рисунок 3" descr="конфет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190471">
              <a:off x="4016431" y="2213534"/>
              <a:ext cx="1389391" cy="757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4075" name="TextBox 8"/>
            <p:cNvSpPr txBox="1">
              <a:spLocks noChangeArrowheads="1"/>
            </p:cNvSpPr>
            <p:nvPr/>
          </p:nvSpPr>
          <p:spPr bwMode="auto">
            <a:xfrm>
              <a:off x="3929058" y="1785926"/>
              <a:ext cx="1588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конфита</a:t>
              </a:r>
            </a:p>
          </p:txBody>
        </p:sp>
      </p:grp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7016750" y="1643063"/>
            <a:ext cx="1666875" cy="1328737"/>
            <a:chOff x="7016827" y="1643050"/>
            <a:chExt cx="1666658" cy="1328332"/>
          </a:xfrm>
        </p:grpSpPr>
        <p:pic>
          <p:nvPicPr>
            <p:cNvPr id="344072" name="Рисунок 5" descr="конфета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190471">
              <a:off x="7016827" y="2213536"/>
              <a:ext cx="1389391" cy="757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4073" name="TextBox 8"/>
            <p:cNvSpPr txBox="1">
              <a:spLocks noChangeArrowheads="1"/>
            </p:cNvSpPr>
            <p:nvPr/>
          </p:nvSpPr>
          <p:spPr bwMode="auto">
            <a:xfrm>
              <a:off x="7143768" y="1643050"/>
              <a:ext cx="153971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канфета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504056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091" name="Рисунок 2" descr="стол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643188"/>
            <a:ext cx="4714875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4000500" y="1857375"/>
            <a:ext cx="1090613" cy="1436688"/>
            <a:chOff x="4000496" y="1857364"/>
            <a:chExt cx="1090427" cy="1437101"/>
          </a:xfrm>
        </p:grpSpPr>
        <p:pic>
          <p:nvPicPr>
            <p:cNvPr id="345100" name="Рисунок 3" descr="кость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09631">
              <a:off x="4143372" y="2285992"/>
              <a:ext cx="938211" cy="1008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5101" name="TextBox 8"/>
            <p:cNvSpPr txBox="1">
              <a:spLocks noChangeArrowheads="1"/>
            </p:cNvSpPr>
            <p:nvPr/>
          </p:nvSpPr>
          <p:spPr bwMode="auto">
            <a:xfrm>
              <a:off x="4000496" y="1857364"/>
              <a:ext cx="109042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кость</a:t>
              </a:r>
            </a:p>
          </p:txBody>
        </p:sp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5429250" y="1785938"/>
            <a:ext cx="1187450" cy="1450975"/>
            <a:chOff x="5429256" y="1785926"/>
            <a:chExt cx="1186722" cy="1451663"/>
          </a:xfrm>
        </p:grpSpPr>
        <p:sp>
          <p:nvSpPr>
            <p:cNvPr id="345098" name="TextBox 8"/>
            <p:cNvSpPr txBox="1">
              <a:spLocks noChangeArrowheads="1"/>
            </p:cNvSpPr>
            <p:nvPr/>
          </p:nvSpPr>
          <p:spPr bwMode="auto">
            <a:xfrm>
              <a:off x="5429256" y="1785926"/>
              <a:ext cx="90127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кост</a:t>
              </a:r>
            </a:p>
          </p:txBody>
        </p:sp>
        <p:pic>
          <p:nvPicPr>
            <p:cNvPr id="345099" name="Рисунок 7" descr="кость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09631">
              <a:off x="5677767" y="2229116"/>
              <a:ext cx="938211" cy="1008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6929438" y="1785938"/>
            <a:ext cx="1044575" cy="1379537"/>
            <a:chOff x="6929454" y="1785926"/>
            <a:chExt cx="1043846" cy="1380224"/>
          </a:xfrm>
        </p:grpSpPr>
        <p:sp>
          <p:nvSpPr>
            <p:cNvPr id="345096" name="TextBox 8"/>
            <p:cNvSpPr txBox="1">
              <a:spLocks noChangeArrowheads="1"/>
            </p:cNvSpPr>
            <p:nvPr/>
          </p:nvSpPr>
          <p:spPr bwMode="auto">
            <a:xfrm>
              <a:off x="6929454" y="1785926"/>
              <a:ext cx="91409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2800" b="1">
                  <a:latin typeface="Times New Roman" pitchFamily="18" charset="0"/>
                  <a:cs typeface="Times New Roman" pitchFamily="18" charset="0"/>
                </a:rPr>
                <a:t>кось</a:t>
              </a:r>
            </a:p>
          </p:txBody>
        </p:sp>
        <p:pic>
          <p:nvPicPr>
            <p:cNvPr id="345097" name="Рисунок 8" descr="кость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09631">
              <a:off x="7035089" y="2157677"/>
              <a:ext cx="938211" cy="1008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25767" r="29142"/>
          <a:stretch>
            <a:fillRect/>
          </a:stretch>
        </p:blipFill>
        <p:spPr bwMode="auto">
          <a:xfrm>
            <a:off x="611560" y="476672"/>
            <a:ext cx="25202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5" name="TextBox 2"/>
          <p:cNvSpPr txBox="1">
            <a:spLocks noChangeArrowheads="1"/>
          </p:cNvSpPr>
          <p:nvPr/>
        </p:nvSpPr>
        <p:spPr bwMode="auto">
          <a:xfrm>
            <a:off x="1979712" y="2636912"/>
            <a:ext cx="58574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Составляем 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слова</a:t>
            </a:r>
          </a:p>
        </p:txBody>
      </p:sp>
      <p:sp>
        <p:nvSpPr>
          <p:cNvPr id="4" name="Куб 3"/>
          <p:cNvSpPr/>
          <p:nvPr/>
        </p:nvSpPr>
        <p:spPr>
          <a:xfrm>
            <a:off x="899592" y="3573016"/>
            <a:ext cx="1714500" cy="178593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</a:t>
            </a:r>
          </a:p>
        </p:txBody>
      </p:sp>
      <p:sp>
        <p:nvSpPr>
          <p:cNvPr id="6" name="Куб 5"/>
          <p:cNvSpPr/>
          <p:nvPr/>
        </p:nvSpPr>
        <p:spPr>
          <a:xfrm>
            <a:off x="6143625" y="642938"/>
            <a:ext cx="1714500" cy="1785937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</a:t>
            </a:r>
          </a:p>
        </p:txBody>
      </p:sp>
      <p:sp>
        <p:nvSpPr>
          <p:cNvPr id="7" name="Куб 6"/>
          <p:cNvSpPr/>
          <p:nvPr/>
        </p:nvSpPr>
        <p:spPr>
          <a:xfrm>
            <a:off x="1071563" y="714375"/>
            <a:ext cx="1714500" cy="17859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endParaRPr lang="ru-RU" sz="7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уб 4"/>
          <p:cNvSpPr/>
          <p:nvPr/>
        </p:nvSpPr>
        <p:spPr>
          <a:xfrm>
            <a:off x="6444208" y="3573016"/>
            <a:ext cx="1714500" cy="178593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endParaRPr lang="ru-RU" sz="7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6121" name="TextBox 3"/>
          <p:cNvSpPr txBox="1">
            <a:spLocks noChangeArrowheads="1"/>
          </p:cNvSpPr>
          <p:nvPr/>
        </p:nvSpPr>
        <p:spPr bwMode="auto">
          <a:xfrm>
            <a:off x="3571875" y="500063"/>
            <a:ext cx="2000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>
                <a:latin typeface="Times New Roman" pitchFamily="18" charset="0"/>
                <a:cs typeface="Times New Roman" pitchFamily="18" charset="0"/>
              </a:rPr>
              <a:t>Игры для чтения</a:t>
            </a:r>
          </a:p>
        </p:txBody>
      </p:sp>
      <p:sp>
        <p:nvSpPr>
          <p:cNvPr id="10" name="Овал 9"/>
          <p:cNvSpPr/>
          <p:nvPr/>
        </p:nvSpPr>
        <p:spPr>
          <a:xfrm>
            <a:off x="142875" y="6215063"/>
            <a:ext cx="1500188" cy="428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справка</a:t>
            </a: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2857500" y="4929188"/>
            <a:ext cx="3357563" cy="1785937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читают слоги и составляют слова, затем, кликнув на кубик, проверяют себя</a:t>
            </a: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941 0.02683 C -0.1257 0.02868 -0.16059 0.04071 -0.19688 0.04557 C -0.20677 0.05112 -0.2165 0.05598 -0.22709 0.05829 C -0.23646 0.06777 -0.23229 0.06523 -0.23889 0.06847 C -0.25174 0.08073 -0.26424 0.09461 -0.27761 0.10571 C -0.28143 0.11242 -0.28629 0.11658 -0.29045 0.12283 C -0.29288 0.1263 -0.29688 0.13439 -0.29688 0.13463 C -0.29966 0.14527 -0.30799 0.15244 -0.31302 0.16146 C -0.32084 0.17534 -0.329 0.19199 -0.33559 0.20726 C -0.3408 0.21929 -0.34427 0.23132 -0.3474 0.2445 C -0.34948 0.25352 -0.35018 0.26093 -0.35382 0.26902 C -0.3566 0.29331 -0.35712 0.31806 -0.36042 0.34212 C -0.36511 0.42054 -0.35955 0.32223 -0.36459 0.44668 C -0.36493 0.45662 -0.36771 0.46565 -0.37327 0.47235 C -0.37535 0.48091 -0.37275 0.47305 -0.37865 0.48091 C -0.38073 0.48369 -0.38229 0.48924 -0.38507 0.49109 C -0.39288 0.49641 -0.41094 0.49387 -0.41511 0.49387 " pathEditMode="relative" rAng="0" ptsTypes="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5" y="234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42 -0.01782 C 0.0743 -0.01527 0.09583 -0.00879 0.11232 0.00069 C 0.12135 0.00601 0.13125 0.01364 0.14028 0.01804 C 0.14722 0.02128 0.15469 0.02151 0.1618 0.02359 C 0.18125 0.03655 0.19913 0.05181 0.21771 0.06662 C 0.2243 0.07194 0.23246 0.0872 0.23715 0.0953 C 0.24114 0.10224 0.24687 0.10779 0.25 0.11543 C 0.25225 0.12098 0.25295 0.12792 0.25642 0.13254 C 0.26267 0.14087 0.27083 0.1566 0.27482 0.16562 C 0.27934 0.17603 0.28159 0.18875 0.28663 0.19847 C 0.28784 0.20078 0.28975 0.20194 0.29097 0.20425 C 0.29462 0.21142 0.29739 0.21952 0.30052 0.22715 C 0.30347 0.23432 0.30469 0.2445 0.3092 0.25005 C 0.31458 0.27296 0.32396 0.29632 0.33281 0.31737 C 0.33524 0.32315 0.33837 0.33657 0.34253 0.34166 C 0.34531 0.34906 0.34791 0.36039 0.35225 0.36618 C 0.35503 0.38098 0.36632 0.39209 0.37257 0.40481 C 0.37673 0.41337 0.37986 0.42193 0.38559 0.4291 C 0.39514 0.4557 0.41076 0.4668 0.43073 0.47652 C 0.42934 0.47073 0.42969 0.47374 0.42969 0.46773 " pathEditMode="relative" rAng="0" ptsTypes="ffff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15" y="247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Box 3"/>
          <p:cNvSpPr txBox="1">
            <a:spLocks noChangeArrowheads="1"/>
          </p:cNvSpPr>
          <p:nvPr/>
        </p:nvSpPr>
        <p:spPr bwMode="auto">
          <a:xfrm>
            <a:off x="1214438" y="357188"/>
            <a:ext cx="716830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5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Моя 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любимая </a:t>
            </a: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книжка</a:t>
            </a:r>
          </a:p>
        </p:txBody>
      </p:sp>
      <p:sp>
        <p:nvSpPr>
          <p:cNvPr id="50180" name="TextBox 4"/>
          <p:cNvSpPr txBox="1">
            <a:spLocks noChangeArrowheads="1"/>
          </p:cNvSpPr>
          <p:nvPr/>
        </p:nvSpPr>
        <p:spPr bwMode="auto">
          <a:xfrm>
            <a:off x="2714625" y="1143000"/>
            <a:ext cx="3756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4800" b="1">
                <a:latin typeface="Times New Roman" pitchFamily="18" charset="0"/>
                <a:cs typeface="Times New Roman" pitchFamily="18" charset="0"/>
              </a:rPr>
              <a:t>Агния Барто</a:t>
            </a:r>
          </a:p>
        </p:txBody>
      </p:sp>
      <p:sp>
        <p:nvSpPr>
          <p:cNvPr id="50181" name="TextBox 5"/>
          <p:cNvSpPr txBox="1">
            <a:spLocks noChangeArrowheads="1"/>
          </p:cNvSpPr>
          <p:nvPr/>
        </p:nvSpPr>
        <p:spPr bwMode="auto">
          <a:xfrm>
            <a:off x="2627784" y="1844824"/>
            <a:ext cx="387368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«Игрушки»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26349"/>
          <a:stretch>
            <a:fillRect/>
          </a:stretch>
        </p:blipFill>
        <p:spPr bwMode="auto">
          <a:xfrm>
            <a:off x="6732240" y="4077072"/>
            <a:ext cx="1944216" cy="2304257"/>
          </a:xfrm>
          <a:prstGeom prst="rect">
            <a:avLst/>
          </a:prstGeom>
          <a:noFill/>
        </p:spPr>
      </p:pic>
      <p:pic>
        <p:nvPicPr>
          <p:cNvPr id="16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05064"/>
            <a:ext cx="1953761" cy="2304256"/>
          </a:xfrm>
          <a:prstGeom prst="rect">
            <a:avLst/>
          </a:prstGeom>
          <a:noFill/>
        </p:spPr>
      </p:pic>
      <p:pic>
        <p:nvPicPr>
          <p:cNvPr id="1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789040"/>
            <a:ext cx="3152350" cy="2711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500063" y="500063"/>
            <a:ext cx="1785937" cy="2071687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уб 6"/>
          <p:cNvSpPr/>
          <p:nvPr/>
        </p:nvSpPr>
        <p:spPr>
          <a:xfrm>
            <a:off x="2928938" y="4071938"/>
            <a:ext cx="1785937" cy="207168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уб 7"/>
          <p:cNvSpPr/>
          <p:nvPr/>
        </p:nvSpPr>
        <p:spPr>
          <a:xfrm>
            <a:off x="357188" y="4357688"/>
            <a:ext cx="1785937" cy="200025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уб 8"/>
          <p:cNvSpPr/>
          <p:nvPr/>
        </p:nvSpPr>
        <p:spPr>
          <a:xfrm>
            <a:off x="6929438" y="214313"/>
            <a:ext cx="1785937" cy="2071687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</a:p>
        </p:txBody>
      </p:sp>
      <p:sp>
        <p:nvSpPr>
          <p:cNvPr id="10" name="Куб 9"/>
          <p:cNvSpPr/>
          <p:nvPr/>
        </p:nvSpPr>
        <p:spPr>
          <a:xfrm>
            <a:off x="7072313" y="4500563"/>
            <a:ext cx="1785937" cy="207168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4857750" y="2214563"/>
            <a:ext cx="2000250" cy="207168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</a:t>
            </a:r>
          </a:p>
        </p:txBody>
      </p:sp>
      <p:sp>
        <p:nvSpPr>
          <p:cNvPr id="12" name="Куб 11"/>
          <p:cNvSpPr/>
          <p:nvPr/>
        </p:nvSpPr>
        <p:spPr>
          <a:xfrm>
            <a:off x="4857750" y="4572000"/>
            <a:ext cx="1785938" cy="2071688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</a:t>
            </a:r>
          </a:p>
        </p:txBody>
      </p:sp>
      <p:sp>
        <p:nvSpPr>
          <p:cNvPr id="11" name="Куб 10"/>
          <p:cNvSpPr/>
          <p:nvPr/>
        </p:nvSpPr>
        <p:spPr>
          <a:xfrm>
            <a:off x="3286125" y="214313"/>
            <a:ext cx="1785938" cy="2071687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ня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0602 C -0.07257 -0.00254 -0.09496 -0.00023 -0.11494 0.00834 C -0.12709 0.01945 -0.1125 0.0051 -0.12744 0.025 C -0.13125 0.0301 -0.13612 0.03426 -0.13994 0.03935 C -0.14688 0.06528 -0.13994 0.03727 -0.14358 0.10371 C -0.14462 0.12315 -0.15521 0.14329 -0.16685 0.15371 C -0.16997 0.16644 -0.16667 0.15764 -0.17744 0.17037 C -0.18056 0.17408 -0.18316 0.17871 -0.18646 0.18218 C -0.21112 0.20764 -0.17483 0.16389 -0.2007 0.19422 C -0.2125 0.2081 -0.20261 0.20023 -0.21494 0.20834 C -0.225 0.22222 -0.21928 0.21551 -0.23282 0.22755 C -0.24011 0.23403 -0.24341 0.24468 -0.2507 0.25139 C -0.25851 0.27176 -0.24896 0.25162 -0.26146 0.26551 C -0.27223 0.27755 -0.25747 0.26945 -0.27032 0.275 C -0.28386 0.29352 -0.27171 0.28102 -0.3007 0.28704 C -0.30313 0.2875 -0.31303 0.29236 -0.31685 0.29422 C -0.31858 0.29491 -0.32205 0.29653 -0.32205 0.29676 C -0.32882 0.30972 -0.3349 0.30834 -0.34532 0.30834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2 0.00277 C -0.08229 0.00972 -0.10157 0.00578 -0.15782 0.00277 C -0.17743 -0.01227 -0.19184 -0.03287 -0.20782 -0.05417 C -0.21129 -0.0588 -0.21233 -0.06574 -0.21511 -0.07084 C -0.22309 -0.08542 -0.23316 -0.09769 -0.24184 -0.11135 C -0.25139 -0.12639 -0.26511 -0.1382 -0.27396 -0.15417 C -0.27761 -0.16088 -0.27934 -0.16899 -0.28282 -0.1757 C -0.28594 -0.18172 -0.29028 -0.18658 -0.29358 -0.19237 C -0.2974 -0.19931 -0.30018 -0.20741 -0.30434 -0.21389 C -0.31354 -0.22801 -0.32657 -0.23866 -0.33646 -0.25186 C -0.34011 -0.25672 -0.34323 -0.26875 -0.34532 -0.27338 C -0.34792 -0.27917 -0.35139 -0.28426 -0.35434 -0.29005 C -0.36545 -0.33612 -0.36945 -0.37894 -0.39532 -0.41621 C -0.41025 -0.43774 -0.40434 -0.42477 -0.42223 -0.44005 C -0.42604 -0.44329 -0.42917 -0.44815 -0.43282 -0.45186 C -0.43559 -0.45463 -0.43889 -0.45672 -0.44184 -0.45903 C -0.44358 -0.46227 -0.44497 -0.46598 -0.44723 -0.46852 C -0.44931 -0.47084 -0.45243 -0.47084 -0.45434 -0.47338 C -0.45955 -0.48033 -0.4625 -0.48936 -0.46684 -0.49723 C -0.47084 -0.5044 -0.47639 -0.50996 -0.48108 -0.51621 C -0.48663 -0.52362 -0.49827 -0.52639 -0.50434 -0.53056 C -0.52795 -0.5463 -0.54931 -0.54931 -0.5757 -0.55186 C -0.57431 -0.55787 -0.56979 -0.56227 -0.56858 -0.56852 C -0.56736 -0.57477 -0.56858 -0.58125 -0.56858 -0.5875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-2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0857 C 0.03525 -0.01644 0.04653 -0.02199 0.05538 -0.02778 C 0.06667 -0.03519 0.07674 -0.04329 0.0875 -0.05139 C 0.104 -0.06366 0.12049 -0.07153 0.13403 -0.08959 C 0.13785 -0.10255 0.14323 -0.11459 0.14653 -0.12778 C 0.14792 -0.13334 0.14896 -0.13889 0.15 -0.14445 C 0.15087 -0.14908 0.15087 -0.15394 0.15191 -0.15857 C 0.15695 -0.1801 0.15903 -0.17848 0.1625 -0.19676 C 0.16684 -0.21991 0.16129 -0.20278 0.16788 -0.22061 C 0.17275 -0.26667 0.17674 -0.3125 0.18212 -0.35857 C 0.18629 -0.39306 0.18854 -0.42871 0.20365 -0.45857 C 0.20643 -0.47037 0.21025 -0.48079 0.21441 -0.4919 C 0.21702 -0.50579 0.21997 -0.51412 0.225 -0.52778 C 0.22674 -0.53241 0.2309 -0.53426 0.23403 -0.53727 C 0.24827 -0.55116 0.26302 -0.55417 0.28038 -0.55625 C 0.28854 -0.55973 0.28386 -0.55857 0.29462 -0.5585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2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871 C -0.01267 0.00717 0.01441 0.02199 0.03195 0.04745 C 0.03907 0.05787 0.04671 0.06736 0.0533 0.07847 C 0.06632 0.10046 0.07223 0.11689 0.0908 0.1331 C 0.11025 0.15023 0.13473 0.15671 0.15504 0.17361 C 0.16424 0.18125 0.17327 0.18912 0.18195 0.19745 C 0.19341 0.20856 0.18143 0.20208 0.19254 0.20694 C 0.20209 0.21944 0.2158 0.22662 0.22657 0.23796 C 0.22917 0.24074 0.2599 0.27662 0.26754 0.28564 C 0.30869 0.33379 0.33264 0.4199 0.34983 0.48796 C 0.35122 0.4993 0.35278 0.51018 0.35504 0.52129 C 0.35625 0.52754 0.35869 0.54027 0.35869 0.54051 C 0.35816 0.54976 0.35869 0.55972 0.35695 0.56875 C 0.35625 0.57291 0.35313 0.575 0.35157 0.57847 C 0.34271 0.59699 0.33334 0.61527 0.32119 0.63078 " pathEditMode="relative" rAng="0" ptsTypes="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  <p:bldP spid="11" grpId="0" animBg="1"/>
    </p:bld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500063" y="500063"/>
            <a:ext cx="1785937" cy="2071687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уб 6"/>
          <p:cNvSpPr/>
          <p:nvPr/>
        </p:nvSpPr>
        <p:spPr>
          <a:xfrm>
            <a:off x="2928938" y="4071938"/>
            <a:ext cx="1785937" cy="207168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</a:t>
            </a:r>
          </a:p>
        </p:txBody>
      </p:sp>
      <p:sp>
        <p:nvSpPr>
          <p:cNvPr id="8" name="Куб 7"/>
          <p:cNvSpPr/>
          <p:nvPr/>
        </p:nvSpPr>
        <p:spPr>
          <a:xfrm>
            <a:off x="357188" y="4357688"/>
            <a:ext cx="1785937" cy="200025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уб 8"/>
          <p:cNvSpPr/>
          <p:nvPr/>
        </p:nvSpPr>
        <p:spPr>
          <a:xfrm>
            <a:off x="6929438" y="214313"/>
            <a:ext cx="1785937" cy="2071687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</a:t>
            </a:r>
          </a:p>
        </p:txBody>
      </p:sp>
      <p:sp>
        <p:nvSpPr>
          <p:cNvPr id="10" name="Куб 9"/>
          <p:cNvSpPr/>
          <p:nvPr/>
        </p:nvSpPr>
        <p:spPr>
          <a:xfrm>
            <a:off x="7072313" y="4500563"/>
            <a:ext cx="1785937" cy="207168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</a:p>
        </p:txBody>
      </p:sp>
      <p:sp>
        <p:nvSpPr>
          <p:cNvPr id="6" name="Куб 5"/>
          <p:cNvSpPr/>
          <p:nvPr/>
        </p:nvSpPr>
        <p:spPr>
          <a:xfrm>
            <a:off x="4857750" y="2214563"/>
            <a:ext cx="2000250" cy="207168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4857750" y="4572000"/>
            <a:ext cx="1785938" cy="2071688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</a:p>
        </p:txBody>
      </p:sp>
      <p:sp>
        <p:nvSpPr>
          <p:cNvPr id="11" name="Куб 10"/>
          <p:cNvSpPr/>
          <p:nvPr/>
        </p:nvSpPr>
        <p:spPr>
          <a:xfrm>
            <a:off x="3286125" y="214313"/>
            <a:ext cx="1785938" cy="2071687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0602 C -0.07257 -0.00254 -0.09496 -0.00023 -0.11494 0.00834 C -0.12709 0.01945 -0.1125 0.0051 -0.12744 0.025 C -0.13125 0.0301 -0.13612 0.03426 -0.13994 0.03935 C -0.14688 0.06528 -0.13994 0.03727 -0.14358 0.10371 C -0.14462 0.12315 -0.15521 0.14329 -0.16685 0.15371 C -0.16997 0.16644 -0.16667 0.15764 -0.17744 0.17037 C -0.18056 0.17408 -0.18316 0.17871 -0.18646 0.18218 C -0.21112 0.20764 -0.17483 0.16389 -0.2007 0.19422 C -0.2125 0.2081 -0.20261 0.20023 -0.21494 0.20834 C -0.225 0.22222 -0.21928 0.21551 -0.23282 0.22755 C -0.24011 0.23403 -0.24341 0.24468 -0.2507 0.25139 C -0.25851 0.27176 -0.24896 0.25162 -0.26146 0.26551 C -0.27223 0.27755 -0.25747 0.26945 -0.27032 0.275 C -0.28386 0.29352 -0.27171 0.28102 -0.3007 0.28704 C -0.30313 0.2875 -0.31303 0.29236 -0.31685 0.29422 C -0.31858 0.29491 -0.32205 0.29653 -0.32205 0.29676 C -0.32882 0.30972 -0.3349 0.30834 -0.34532 0.30834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2 0.00277 C -0.08229 0.00972 -0.10157 0.00578 -0.15782 0.00277 C -0.17743 -0.01227 -0.19184 -0.03287 -0.20782 -0.05417 C -0.21129 -0.0588 -0.21233 -0.06574 -0.21511 -0.07084 C -0.22309 -0.08542 -0.23316 -0.09769 -0.24184 -0.11135 C -0.25139 -0.12639 -0.26511 -0.1382 -0.27396 -0.15417 C -0.27761 -0.16088 -0.27934 -0.16899 -0.28282 -0.1757 C -0.28594 -0.18172 -0.29028 -0.18658 -0.29358 -0.19237 C -0.2974 -0.19931 -0.30018 -0.20741 -0.30434 -0.21389 C -0.31354 -0.22801 -0.32657 -0.23866 -0.33646 -0.25186 C -0.34011 -0.25672 -0.34323 -0.26875 -0.34532 -0.27338 C -0.34792 -0.27917 -0.35139 -0.28426 -0.35434 -0.29005 C -0.36545 -0.33612 -0.36945 -0.37894 -0.39532 -0.41621 C -0.41025 -0.43774 -0.40434 -0.42477 -0.42223 -0.44005 C -0.42604 -0.44329 -0.42917 -0.44815 -0.43282 -0.45186 C -0.43559 -0.45463 -0.43889 -0.45672 -0.44184 -0.45903 C -0.44358 -0.46227 -0.44497 -0.46598 -0.44723 -0.46852 C -0.44931 -0.47084 -0.45243 -0.47084 -0.45434 -0.47338 C -0.45955 -0.48033 -0.4625 -0.48936 -0.46684 -0.49723 C -0.47084 -0.5044 -0.47639 -0.50996 -0.48108 -0.51621 C -0.48663 -0.52362 -0.49827 -0.52639 -0.50434 -0.53056 C -0.52795 -0.5463 -0.54931 -0.54931 -0.5757 -0.55186 C -0.57431 -0.55787 -0.56979 -0.56227 -0.56858 -0.56852 C -0.56736 -0.57477 -0.56858 -0.58125 -0.56858 -0.5875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-2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0857 C 0.03525 -0.01644 0.04653 -0.02199 0.05538 -0.02778 C 0.06667 -0.03519 0.07674 -0.04329 0.0875 -0.05139 C 0.104 -0.06366 0.12049 -0.07153 0.13403 -0.08959 C 0.13785 -0.10255 0.14323 -0.11459 0.14653 -0.12778 C 0.14792 -0.13334 0.14896 -0.13889 0.15 -0.14445 C 0.15087 -0.14908 0.15087 -0.15394 0.15191 -0.15857 C 0.15695 -0.1801 0.15903 -0.17848 0.1625 -0.19676 C 0.16684 -0.21991 0.16129 -0.20278 0.16788 -0.22061 C 0.17275 -0.26667 0.17674 -0.3125 0.18212 -0.35857 C 0.18629 -0.39306 0.18854 -0.42871 0.20365 -0.45857 C 0.20643 -0.47037 0.21025 -0.48079 0.21441 -0.4919 C 0.21702 -0.50579 0.21997 -0.51412 0.225 -0.52778 C 0.22674 -0.53241 0.2309 -0.53426 0.23403 -0.53727 C 0.24827 -0.55116 0.26302 -0.55417 0.28038 -0.55625 C 0.28854 -0.55973 0.28386 -0.55857 0.29462 -0.5585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2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871 C -0.01267 0.00717 0.01441 0.02199 0.03195 0.04745 C 0.03907 0.05787 0.04671 0.06736 0.0533 0.07847 C 0.06632 0.10046 0.07223 0.11689 0.0908 0.1331 C 0.11025 0.15023 0.13473 0.15671 0.15504 0.17361 C 0.16424 0.18125 0.17327 0.18912 0.18195 0.19745 C 0.19341 0.20856 0.18143 0.20208 0.19254 0.20694 C 0.20209 0.21944 0.2158 0.22662 0.22657 0.23796 C 0.22917 0.24074 0.2599 0.27662 0.26754 0.28564 C 0.30869 0.33379 0.33264 0.4199 0.34983 0.48796 C 0.35122 0.4993 0.35278 0.51018 0.35504 0.52129 C 0.35625 0.52754 0.35869 0.54027 0.35869 0.54051 C 0.35816 0.54976 0.35869 0.55972 0.35695 0.56875 C 0.35625 0.57291 0.35313 0.575 0.35157 0.57847 C 0.34271 0.59699 0.33334 0.61527 0.32119 0.63078 " pathEditMode="relative" rAng="0" ptsTypes="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  <p:bldP spid="11" grpId="0" animBg="1"/>
    </p:bld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285750" y="500063"/>
            <a:ext cx="2000250" cy="2071687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уб 6"/>
          <p:cNvSpPr/>
          <p:nvPr/>
        </p:nvSpPr>
        <p:spPr>
          <a:xfrm>
            <a:off x="2928938" y="4071938"/>
            <a:ext cx="1785937" cy="207168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уб 7"/>
          <p:cNvSpPr/>
          <p:nvPr/>
        </p:nvSpPr>
        <p:spPr>
          <a:xfrm>
            <a:off x="357188" y="4357688"/>
            <a:ext cx="1785937" cy="200025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</a:p>
        </p:txBody>
      </p:sp>
      <p:sp>
        <p:nvSpPr>
          <p:cNvPr id="9" name="Куб 8"/>
          <p:cNvSpPr/>
          <p:nvPr/>
        </p:nvSpPr>
        <p:spPr>
          <a:xfrm>
            <a:off x="6929438" y="214313"/>
            <a:ext cx="1785937" cy="2071687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</a:p>
        </p:txBody>
      </p:sp>
      <p:sp>
        <p:nvSpPr>
          <p:cNvPr id="10" name="Куб 9"/>
          <p:cNvSpPr/>
          <p:nvPr/>
        </p:nvSpPr>
        <p:spPr>
          <a:xfrm>
            <a:off x="7072313" y="4500563"/>
            <a:ext cx="2071687" cy="207168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4857750" y="2214563"/>
            <a:ext cx="2000250" cy="207168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4857750" y="4572000"/>
            <a:ext cx="1785938" cy="2071688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Куб 10"/>
          <p:cNvSpPr/>
          <p:nvPr/>
        </p:nvSpPr>
        <p:spPr>
          <a:xfrm>
            <a:off x="3286125" y="214313"/>
            <a:ext cx="1785938" cy="2071687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0602 C -0.07257 -0.00254 -0.09496 -0.00023 -0.11494 0.00834 C -0.12709 0.01945 -0.1125 0.0051 -0.12744 0.025 C -0.13125 0.0301 -0.13612 0.03426 -0.13994 0.03935 C -0.14688 0.06528 -0.13994 0.03727 -0.14358 0.10371 C -0.14462 0.12315 -0.15521 0.14329 -0.16685 0.15371 C -0.16997 0.16644 -0.16667 0.15764 -0.17744 0.17037 C -0.18056 0.17408 -0.18316 0.17871 -0.18646 0.18218 C -0.21112 0.20764 -0.17483 0.16389 -0.2007 0.19422 C -0.2125 0.2081 -0.20261 0.20023 -0.21494 0.20834 C -0.225 0.22222 -0.21928 0.21551 -0.23282 0.22755 C -0.24011 0.23403 -0.24341 0.24468 -0.2507 0.25139 C -0.25851 0.27176 -0.24896 0.25162 -0.26146 0.26551 C -0.27223 0.27755 -0.25747 0.26945 -0.27032 0.275 C -0.28386 0.29352 -0.27171 0.28102 -0.3007 0.28704 C -0.30313 0.2875 -0.31303 0.29236 -0.31685 0.29422 C -0.31858 0.29491 -0.32205 0.29653 -0.32205 0.29676 C -0.32882 0.30972 -0.3349 0.30834 -0.34532 0.30834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2 0.00277 C -0.08229 0.00972 -0.10157 0.00578 -0.15782 0.00277 C -0.17743 -0.01227 -0.19184 -0.03287 -0.20782 -0.05417 C -0.21129 -0.0588 -0.21233 -0.06574 -0.21511 -0.07084 C -0.22309 -0.08542 -0.23316 -0.09769 -0.24184 -0.11135 C -0.25139 -0.12639 -0.26511 -0.1382 -0.27396 -0.15417 C -0.27761 -0.16088 -0.27934 -0.16899 -0.28282 -0.1757 C -0.28594 -0.18172 -0.29028 -0.18658 -0.29358 -0.19237 C -0.2974 -0.19931 -0.30018 -0.20741 -0.30434 -0.21389 C -0.31354 -0.22801 -0.32657 -0.23866 -0.33646 -0.25186 C -0.34011 -0.25672 -0.34323 -0.26875 -0.34532 -0.27338 C -0.34792 -0.27917 -0.35139 -0.28426 -0.35434 -0.29005 C -0.36545 -0.33612 -0.36945 -0.37894 -0.39532 -0.41621 C -0.41025 -0.43774 -0.40434 -0.42477 -0.42223 -0.44005 C -0.42604 -0.44329 -0.42917 -0.44815 -0.43282 -0.45186 C -0.43559 -0.45463 -0.43889 -0.45672 -0.44184 -0.45903 C -0.44358 -0.46227 -0.44497 -0.46598 -0.44723 -0.46852 C -0.44931 -0.47084 -0.45243 -0.47084 -0.45434 -0.47338 C -0.45955 -0.48033 -0.4625 -0.48936 -0.46684 -0.49723 C -0.47084 -0.5044 -0.47639 -0.50996 -0.48108 -0.51621 C -0.48663 -0.52362 -0.49827 -0.52639 -0.50434 -0.53056 C -0.52795 -0.5463 -0.54931 -0.54931 -0.5757 -0.55186 C -0.57431 -0.55787 -0.56979 -0.56227 -0.56858 -0.56852 C -0.56736 -0.57477 -0.56858 -0.58125 -0.56858 -0.5875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-2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0857 C 0.03525 -0.01644 0.04653 -0.02199 0.05538 -0.02778 C 0.06667 -0.03519 0.07674 -0.04329 0.0875 -0.05139 C 0.104 -0.06366 0.12049 -0.07153 0.13403 -0.08959 C 0.13785 -0.10255 0.14323 -0.11459 0.14653 -0.12778 C 0.14792 -0.13334 0.14896 -0.13889 0.15 -0.14445 C 0.15087 -0.14908 0.15087 -0.15394 0.15191 -0.15857 C 0.15695 -0.1801 0.15903 -0.17848 0.1625 -0.19676 C 0.16684 -0.21991 0.16129 -0.20278 0.16788 -0.22061 C 0.17275 -0.26667 0.17674 -0.3125 0.18212 -0.35857 C 0.18629 -0.39306 0.18854 -0.42871 0.20365 -0.45857 C 0.20643 -0.47037 0.21025 -0.48079 0.21441 -0.4919 C 0.21702 -0.50579 0.21997 -0.51412 0.225 -0.52778 C 0.22674 -0.53241 0.2309 -0.53426 0.23403 -0.53727 C 0.24827 -0.55116 0.26302 -0.55417 0.28038 -0.55625 C 0.28854 -0.55973 0.28386 -0.55857 0.29462 -0.5585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2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871 C -0.01267 0.00717 0.01441 0.02199 0.03195 0.04745 C 0.03907 0.05787 0.04671 0.06736 0.0533 0.07847 C 0.06632 0.10046 0.07223 0.11689 0.0908 0.1331 C 0.11025 0.15023 0.13473 0.15671 0.15504 0.17361 C 0.16424 0.18125 0.17327 0.18912 0.18195 0.19745 C 0.19341 0.20856 0.18143 0.20208 0.19254 0.20694 C 0.20209 0.21944 0.2158 0.22662 0.22657 0.23796 C 0.22917 0.24074 0.2599 0.27662 0.26754 0.28564 C 0.30869 0.33379 0.33264 0.4199 0.34983 0.48796 C 0.35122 0.4993 0.35278 0.51018 0.35504 0.52129 C 0.35625 0.52754 0.35869 0.54027 0.35869 0.54051 C 0.35816 0.54976 0.35869 0.55972 0.35695 0.56875 C 0.35625 0.57291 0.35313 0.575 0.35157 0.57847 C 0.34271 0.59699 0.33334 0.61527 0.32119 0.63078 " pathEditMode="relative" rAng="0" ptsTypes="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  <p:bldP spid="11" grpId="0" animBg="1"/>
    </p:bld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214313" y="500063"/>
            <a:ext cx="2071687" cy="2071687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уб 6"/>
          <p:cNvSpPr/>
          <p:nvPr/>
        </p:nvSpPr>
        <p:spPr>
          <a:xfrm>
            <a:off x="2928938" y="4071938"/>
            <a:ext cx="1785937" cy="207168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уб 7"/>
          <p:cNvSpPr/>
          <p:nvPr/>
        </p:nvSpPr>
        <p:spPr>
          <a:xfrm>
            <a:off x="357188" y="4357688"/>
            <a:ext cx="1785937" cy="200025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</a:t>
            </a:r>
          </a:p>
        </p:txBody>
      </p:sp>
      <p:sp>
        <p:nvSpPr>
          <p:cNvPr id="9" name="Куб 8"/>
          <p:cNvSpPr/>
          <p:nvPr/>
        </p:nvSpPr>
        <p:spPr>
          <a:xfrm>
            <a:off x="6929438" y="214313"/>
            <a:ext cx="1785937" cy="2071687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</a:p>
        </p:txBody>
      </p:sp>
      <p:sp>
        <p:nvSpPr>
          <p:cNvPr id="10" name="Куб 9"/>
          <p:cNvSpPr/>
          <p:nvPr/>
        </p:nvSpPr>
        <p:spPr>
          <a:xfrm>
            <a:off x="7072313" y="4500563"/>
            <a:ext cx="1785937" cy="207168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4857750" y="2214563"/>
            <a:ext cx="2000250" cy="207168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4857750" y="4572000"/>
            <a:ext cx="1785938" cy="2071688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</a:p>
        </p:txBody>
      </p:sp>
      <p:sp>
        <p:nvSpPr>
          <p:cNvPr id="11" name="Куб 10"/>
          <p:cNvSpPr/>
          <p:nvPr/>
        </p:nvSpPr>
        <p:spPr>
          <a:xfrm>
            <a:off x="3286125" y="214313"/>
            <a:ext cx="1785938" cy="2071687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0602 C -0.07257 -0.00254 -0.09496 -0.00023 -0.11494 0.00834 C -0.12709 0.01945 -0.1125 0.0051 -0.12744 0.025 C -0.13125 0.0301 -0.13612 0.03426 -0.13994 0.03935 C -0.14688 0.06528 -0.13994 0.03727 -0.14358 0.10371 C -0.14462 0.12315 -0.15521 0.14329 -0.16685 0.15371 C -0.16997 0.16644 -0.16667 0.15764 -0.17744 0.17037 C -0.18056 0.17408 -0.18316 0.17871 -0.18646 0.18218 C -0.21112 0.20764 -0.17483 0.16389 -0.2007 0.19422 C -0.2125 0.2081 -0.20261 0.20023 -0.21494 0.20834 C -0.225 0.22222 -0.21928 0.21551 -0.23282 0.22755 C -0.24011 0.23403 -0.24341 0.24468 -0.2507 0.25139 C -0.25851 0.27176 -0.24896 0.25162 -0.26146 0.26551 C -0.27223 0.27755 -0.25747 0.26945 -0.27032 0.275 C -0.28386 0.29352 -0.27171 0.28102 -0.3007 0.28704 C -0.30313 0.2875 -0.31303 0.29236 -0.31685 0.29422 C -0.31858 0.29491 -0.32205 0.29653 -0.32205 0.29676 C -0.32882 0.30972 -0.3349 0.30834 -0.34532 0.30834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2 0.00277 C -0.08229 0.00972 -0.10157 0.00578 -0.15782 0.00277 C -0.17743 -0.01227 -0.19184 -0.03287 -0.20782 -0.05417 C -0.21129 -0.0588 -0.21233 -0.06574 -0.21511 -0.07084 C -0.22309 -0.08542 -0.23316 -0.09769 -0.24184 -0.11135 C -0.25139 -0.12639 -0.26511 -0.1382 -0.27396 -0.15417 C -0.27761 -0.16088 -0.27934 -0.16899 -0.28282 -0.1757 C -0.28594 -0.18172 -0.29028 -0.18658 -0.29358 -0.19237 C -0.2974 -0.19931 -0.30018 -0.20741 -0.30434 -0.21389 C -0.31354 -0.22801 -0.32657 -0.23866 -0.33646 -0.25186 C -0.34011 -0.25672 -0.34323 -0.26875 -0.34532 -0.27338 C -0.34792 -0.27917 -0.35139 -0.28426 -0.35434 -0.29005 C -0.36545 -0.33612 -0.36945 -0.37894 -0.39532 -0.41621 C -0.41025 -0.43774 -0.40434 -0.42477 -0.42223 -0.44005 C -0.42604 -0.44329 -0.42917 -0.44815 -0.43282 -0.45186 C -0.43559 -0.45463 -0.43889 -0.45672 -0.44184 -0.45903 C -0.44358 -0.46227 -0.44497 -0.46598 -0.44723 -0.46852 C -0.44931 -0.47084 -0.45243 -0.47084 -0.45434 -0.47338 C -0.45955 -0.48033 -0.4625 -0.48936 -0.46684 -0.49723 C -0.47084 -0.5044 -0.47639 -0.50996 -0.48108 -0.51621 C -0.48663 -0.52362 -0.49827 -0.52639 -0.50434 -0.53056 C -0.52795 -0.5463 -0.54931 -0.54931 -0.5757 -0.55186 C -0.57431 -0.55787 -0.56979 -0.56227 -0.56858 -0.56852 C -0.56736 -0.57477 -0.56858 -0.58125 -0.56858 -0.5875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-2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0857 C 0.03525 -0.01644 0.04653 -0.02199 0.05538 -0.02778 C 0.06667 -0.03519 0.07674 -0.04329 0.0875 -0.05139 C 0.104 -0.06366 0.12049 -0.07153 0.13403 -0.08959 C 0.13785 -0.10255 0.14323 -0.11459 0.14653 -0.12778 C 0.14792 -0.13334 0.14896 -0.13889 0.15 -0.14445 C 0.15087 -0.14908 0.15087 -0.15394 0.15191 -0.15857 C 0.15695 -0.1801 0.15903 -0.17848 0.1625 -0.19676 C 0.16684 -0.21991 0.16129 -0.20278 0.16788 -0.22061 C 0.17275 -0.26667 0.17674 -0.3125 0.18212 -0.35857 C 0.18629 -0.39306 0.18854 -0.42871 0.20365 -0.45857 C 0.20643 -0.47037 0.21025 -0.48079 0.21441 -0.4919 C 0.21702 -0.50579 0.21997 -0.51412 0.225 -0.52778 C 0.22674 -0.53241 0.2309 -0.53426 0.23403 -0.53727 C 0.24827 -0.55116 0.26302 -0.55417 0.28038 -0.55625 C 0.28854 -0.55973 0.28386 -0.55857 0.29462 -0.5585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2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871 C -0.01267 0.00717 0.01441 0.02199 0.03195 0.04745 C 0.03907 0.05787 0.04671 0.06736 0.0533 0.07847 C 0.06632 0.10046 0.07223 0.11689 0.0908 0.1331 C 0.11025 0.15023 0.13473 0.15671 0.15504 0.17361 C 0.16424 0.18125 0.17327 0.18912 0.18195 0.19745 C 0.19341 0.20856 0.18143 0.20208 0.19254 0.20694 C 0.20209 0.21944 0.2158 0.22662 0.22657 0.23796 C 0.22917 0.24074 0.2599 0.27662 0.26754 0.28564 C 0.30869 0.33379 0.33264 0.4199 0.34983 0.48796 C 0.35122 0.4993 0.35278 0.51018 0.35504 0.52129 C 0.35625 0.52754 0.35869 0.54027 0.35869 0.54051 C 0.35816 0.54976 0.35869 0.55972 0.35695 0.56875 C 0.35625 0.57291 0.35313 0.575 0.35157 0.57847 C 0.34271 0.59699 0.33334 0.61527 0.32119 0.63078 " pathEditMode="relative" rAng="0" ptsTypes="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  <p:bldP spid="11" grpId="0" animBg="1"/>
    </p:bld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500063" y="500063"/>
            <a:ext cx="1785937" cy="2071687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</a:p>
        </p:txBody>
      </p:sp>
      <p:sp>
        <p:nvSpPr>
          <p:cNvPr id="7" name="Куб 6"/>
          <p:cNvSpPr/>
          <p:nvPr/>
        </p:nvSpPr>
        <p:spPr>
          <a:xfrm>
            <a:off x="2928938" y="4071938"/>
            <a:ext cx="1785937" cy="207168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</a:p>
        </p:txBody>
      </p:sp>
      <p:sp>
        <p:nvSpPr>
          <p:cNvPr id="8" name="Куб 7"/>
          <p:cNvSpPr/>
          <p:nvPr/>
        </p:nvSpPr>
        <p:spPr>
          <a:xfrm>
            <a:off x="357188" y="4357688"/>
            <a:ext cx="1785937" cy="200025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уб 8"/>
          <p:cNvSpPr/>
          <p:nvPr/>
        </p:nvSpPr>
        <p:spPr>
          <a:xfrm>
            <a:off x="6929438" y="214313"/>
            <a:ext cx="1785937" cy="2071687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уб 9"/>
          <p:cNvSpPr/>
          <p:nvPr/>
        </p:nvSpPr>
        <p:spPr>
          <a:xfrm>
            <a:off x="7072313" y="4500563"/>
            <a:ext cx="1785937" cy="207168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</a:t>
            </a:r>
          </a:p>
        </p:txBody>
      </p:sp>
      <p:sp>
        <p:nvSpPr>
          <p:cNvPr id="6" name="Куб 5"/>
          <p:cNvSpPr/>
          <p:nvPr/>
        </p:nvSpPr>
        <p:spPr>
          <a:xfrm>
            <a:off x="4857750" y="2214563"/>
            <a:ext cx="2000250" cy="207168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4857750" y="4572000"/>
            <a:ext cx="1785938" cy="2071688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</a:p>
        </p:txBody>
      </p:sp>
      <p:sp>
        <p:nvSpPr>
          <p:cNvPr id="11" name="Куб 10"/>
          <p:cNvSpPr/>
          <p:nvPr/>
        </p:nvSpPr>
        <p:spPr>
          <a:xfrm>
            <a:off x="3286125" y="214313"/>
            <a:ext cx="1785938" cy="2071687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0602 C -0.07257 -0.00254 -0.09496 -0.00023 -0.11494 0.00834 C -0.12709 0.01945 -0.1125 0.0051 -0.12744 0.025 C -0.13125 0.0301 -0.13612 0.03426 -0.13994 0.03935 C -0.14688 0.06528 -0.13994 0.03727 -0.14358 0.10371 C -0.14462 0.12315 -0.15521 0.14329 -0.16685 0.15371 C -0.16997 0.16644 -0.16667 0.15764 -0.17744 0.17037 C -0.18056 0.17408 -0.18316 0.17871 -0.18646 0.18218 C -0.21112 0.20764 -0.17483 0.16389 -0.2007 0.19422 C -0.2125 0.2081 -0.20261 0.20023 -0.21494 0.20834 C -0.225 0.22222 -0.21928 0.21551 -0.23282 0.22755 C -0.24011 0.23403 -0.24341 0.24468 -0.2507 0.25139 C -0.25851 0.27176 -0.24896 0.25162 -0.26146 0.26551 C -0.27223 0.27755 -0.25747 0.26945 -0.27032 0.275 C -0.28386 0.29352 -0.27171 0.28102 -0.3007 0.28704 C -0.30313 0.2875 -0.31303 0.29236 -0.31685 0.29422 C -0.31858 0.29491 -0.32205 0.29653 -0.32205 0.29676 C -0.32882 0.30972 -0.3349 0.30834 -0.34532 0.30834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2 0.00277 C -0.08229 0.00972 -0.10157 0.00578 -0.15782 0.00277 C -0.17743 -0.01227 -0.19184 -0.03287 -0.20782 -0.05417 C -0.21129 -0.0588 -0.21233 -0.06574 -0.21511 -0.07084 C -0.22309 -0.08542 -0.23316 -0.09769 -0.24184 -0.11135 C -0.25139 -0.12639 -0.26511 -0.1382 -0.27396 -0.15417 C -0.27761 -0.16088 -0.27934 -0.16899 -0.28282 -0.1757 C -0.28594 -0.18172 -0.29028 -0.18658 -0.29358 -0.19237 C -0.2974 -0.19931 -0.30018 -0.20741 -0.30434 -0.21389 C -0.31354 -0.22801 -0.32657 -0.23866 -0.33646 -0.25186 C -0.34011 -0.25672 -0.34323 -0.26875 -0.34532 -0.27338 C -0.34792 -0.27917 -0.35139 -0.28426 -0.35434 -0.29005 C -0.36545 -0.33612 -0.36945 -0.37894 -0.39532 -0.41621 C -0.41025 -0.43774 -0.40434 -0.42477 -0.42223 -0.44005 C -0.42604 -0.44329 -0.42917 -0.44815 -0.43282 -0.45186 C -0.43559 -0.45463 -0.43889 -0.45672 -0.44184 -0.45903 C -0.44358 -0.46227 -0.44497 -0.46598 -0.44723 -0.46852 C -0.44931 -0.47084 -0.45243 -0.47084 -0.45434 -0.47338 C -0.45955 -0.48033 -0.4625 -0.48936 -0.46684 -0.49723 C -0.47084 -0.5044 -0.47639 -0.50996 -0.48108 -0.51621 C -0.48663 -0.52362 -0.49827 -0.52639 -0.50434 -0.53056 C -0.52795 -0.5463 -0.54931 -0.54931 -0.5757 -0.55186 C -0.57431 -0.55787 -0.56979 -0.56227 -0.56858 -0.56852 C -0.56736 -0.57477 -0.56858 -0.58125 -0.56858 -0.5875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-2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0857 C 0.03525 -0.01644 0.04653 -0.02199 0.05538 -0.02778 C 0.06667 -0.03519 0.07674 -0.04329 0.0875 -0.05139 C 0.104 -0.06366 0.12049 -0.07153 0.13403 -0.08959 C 0.13785 -0.10255 0.14323 -0.11459 0.14653 -0.12778 C 0.14792 -0.13334 0.14896 -0.13889 0.15 -0.14445 C 0.15087 -0.14908 0.15087 -0.15394 0.15191 -0.15857 C 0.15695 -0.1801 0.15903 -0.17848 0.1625 -0.19676 C 0.16684 -0.21991 0.16129 -0.20278 0.16788 -0.22061 C 0.17275 -0.26667 0.17674 -0.3125 0.18212 -0.35857 C 0.18629 -0.39306 0.18854 -0.42871 0.20365 -0.45857 C 0.20643 -0.47037 0.21025 -0.48079 0.21441 -0.4919 C 0.21702 -0.50579 0.21997 -0.51412 0.225 -0.52778 C 0.22674 -0.53241 0.2309 -0.53426 0.23403 -0.53727 C 0.24827 -0.55116 0.26302 -0.55417 0.28038 -0.55625 C 0.28854 -0.55973 0.28386 -0.55857 0.29462 -0.5585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2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871 C -0.01267 0.00717 0.01441 0.02199 0.03195 0.04745 C 0.03907 0.05787 0.04671 0.06736 0.0533 0.07847 C 0.06632 0.10046 0.07223 0.11689 0.0908 0.1331 C 0.11025 0.15023 0.13473 0.15671 0.15504 0.17361 C 0.16424 0.18125 0.17327 0.18912 0.18195 0.19745 C 0.19341 0.20856 0.18143 0.20208 0.19254 0.20694 C 0.20209 0.21944 0.2158 0.22662 0.22657 0.23796 C 0.22917 0.24074 0.2599 0.27662 0.26754 0.28564 C 0.30869 0.33379 0.33264 0.4199 0.34983 0.48796 C 0.35122 0.4993 0.35278 0.51018 0.35504 0.52129 C 0.35625 0.52754 0.35869 0.54027 0.35869 0.54051 C 0.35816 0.54976 0.35869 0.55972 0.35695 0.56875 C 0.35625 0.57291 0.35313 0.575 0.35157 0.57847 C 0.34271 0.59699 0.33334 0.61527 0.32119 0.63078 " pathEditMode="relative" rAng="0" ptsTypes="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  <p:bldP spid="11" grpId="0" animBg="1"/>
    </p:bldLst>
  </p:timing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500063" y="500063"/>
            <a:ext cx="1785937" cy="2071687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уб 6"/>
          <p:cNvSpPr/>
          <p:nvPr/>
        </p:nvSpPr>
        <p:spPr>
          <a:xfrm>
            <a:off x="2928938" y="4071938"/>
            <a:ext cx="1785937" cy="207168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</a:p>
        </p:txBody>
      </p:sp>
      <p:sp>
        <p:nvSpPr>
          <p:cNvPr id="8" name="Куб 7"/>
          <p:cNvSpPr/>
          <p:nvPr/>
        </p:nvSpPr>
        <p:spPr>
          <a:xfrm>
            <a:off x="357188" y="4357688"/>
            <a:ext cx="1785937" cy="200025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уб 8"/>
          <p:cNvSpPr/>
          <p:nvPr/>
        </p:nvSpPr>
        <p:spPr>
          <a:xfrm>
            <a:off x="6929438" y="214313"/>
            <a:ext cx="1785937" cy="2071687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уб 9"/>
          <p:cNvSpPr/>
          <p:nvPr/>
        </p:nvSpPr>
        <p:spPr>
          <a:xfrm>
            <a:off x="7072313" y="4500563"/>
            <a:ext cx="1785937" cy="207168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</a:t>
            </a:r>
          </a:p>
        </p:txBody>
      </p:sp>
      <p:sp>
        <p:nvSpPr>
          <p:cNvPr id="6" name="Куб 5"/>
          <p:cNvSpPr/>
          <p:nvPr/>
        </p:nvSpPr>
        <p:spPr>
          <a:xfrm>
            <a:off x="4857750" y="2214563"/>
            <a:ext cx="2000250" cy="207168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4857750" y="4572000"/>
            <a:ext cx="1785938" cy="2071688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</a:p>
        </p:txBody>
      </p:sp>
      <p:sp>
        <p:nvSpPr>
          <p:cNvPr id="11" name="Куб 10"/>
          <p:cNvSpPr/>
          <p:nvPr/>
        </p:nvSpPr>
        <p:spPr>
          <a:xfrm>
            <a:off x="3286125" y="214313"/>
            <a:ext cx="1785938" cy="2071687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</a:t>
            </a: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0602 C -0.07257 -0.00254 -0.09496 -0.00023 -0.11494 0.00834 C -0.12709 0.01945 -0.1125 0.0051 -0.12744 0.025 C -0.13125 0.0301 -0.13612 0.03426 -0.13994 0.03935 C -0.14688 0.06528 -0.13994 0.03727 -0.14358 0.10371 C -0.14462 0.12315 -0.15521 0.14329 -0.16685 0.15371 C -0.16997 0.16644 -0.16667 0.15764 -0.17744 0.17037 C -0.18056 0.17408 -0.18316 0.17871 -0.18646 0.18218 C -0.21112 0.20764 -0.17483 0.16389 -0.2007 0.19422 C -0.2125 0.2081 -0.20261 0.20023 -0.21494 0.20834 C -0.225 0.22222 -0.21928 0.21551 -0.23282 0.22755 C -0.24011 0.23403 -0.24341 0.24468 -0.2507 0.25139 C -0.25851 0.27176 -0.24896 0.25162 -0.26146 0.26551 C -0.27223 0.27755 -0.25747 0.26945 -0.27032 0.275 C -0.28386 0.29352 -0.27171 0.28102 -0.3007 0.28704 C -0.30313 0.2875 -0.31303 0.29236 -0.31685 0.29422 C -0.31858 0.29491 -0.32205 0.29653 -0.32205 0.29676 C -0.32882 0.30972 -0.3349 0.30834 -0.34532 0.30834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2 0.00277 C -0.08229 0.00972 -0.10157 0.00578 -0.15782 0.00277 C -0.17743 -0.01227 -0.19184 -0.03287 -0.20782 -0.05417 C -0.21129 -0.0588 -0.21233 -0.06574 -0.21511 -0.07084 C -0.22309 -0.08542 -0.23316 -0.09769 -0.24184 -0.11135 C -0.25139 -0.12639 -0.26511 -0.1382 -0.27396 -0.15417 C -0.27761 -0.16088 -0.27934 -0.16899 -0.28282 -0.1757 C -0.28594 -0.18172 -0.29028 -0.18658 -0.29358 -0.19237 C -0.2974 -0.19931 -0.30018 -0.20741 -0.30434 -0.21389 C -0.31354 -0.22801 -0.32657 -0.23866 -0.33646 -0.25186 C -0.34011 -0.25672 -0.34323 -0.26875 -0.34532 -0.27338 C -0.34792 -0.27917 -0.35139 -0.28426 -0.35434 -0.29005 C -0.36545 -0.33612 -0.36945 -0.37894 -0.39532 -0.41621 C -0.41025 -0.43774 -0.40434 -0.42477 -0.42223 -0.44005 C -0.42604 -0.44329 -0.42917 -0.44815 -0.43282 -0.45186 C -0.43559 -0.45463 -0.43889 -0.45672 -0.44184 -0.45903 C -0.44358 -0.46227 -0.44497 -0.46598 -0.44723 -0.46852 C -0.44931 -0.47084 -0.45243 -0.47084 -0.45434 -0.47338 C -0.45955 -0.48033 -0.4625 -0.48936 -0.46684 -0.49723 C -0.47084 -0.5044 -0.47639 -0.50996 -0.48108 -0.51621 C -0.48663 -0.52362 -0.49827 -0.52639 -0.50434 -0.53056 C -0.52795 -0.5463 -0.54931 -0.54931 -0.5757 -0.55186 C -0.57431 -0.55787 -0.56979 -0.56227 -0.56858 -0.56852 C -0.56736 -0.57477 -0.56858 -0.58125 -0.56858 -0.5875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-2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0857 C 0.03525 -0.01644 0.04653 -0.02199 0.05538 -0.02778 C 0.06667 -0.03519 0.07674 -0.04329 0.0875 -0.05139 C 0.104 -0.06366 0.12049 -0.07153 0.13403 -0.08959 C 0.13785 -0.10255 0.14323 -0.11459 0.14653 -0.12778 C 0.14792 -0.13334 0.14896 -0.13889 0.15 -0.14445 C 0.15087 -0.14908 0.15087 -0.15394 0.15191 -0.15857 C 0.15695 -0.1801 0.15903 -0.17848 0.1625 -0.19676 C 0.16684 -0.21991 0.16129 -0.20278 0.16788 -0.22061 C 0.17275 -0.26667 0.17674 -0.3125 0.18212 -0.35857 C 0.18629 -0.39306 0.18854 -0.42871 0.20365 -0.45857 C 0.20643 -0.47037 0.21025 -0.48079 0.21441 -0.4919 C 0.21702 -0.50579 0.21997 -0.51412 0.225 -0.52778 C 0.22674 -0.53241 0.2309 -0.53426 0.23403 -0.53727 C 0.24827 -0.55116 0.26302 -0.55417 0.28038 -0.55625 C 0.28854 -0.55973 0.28386 -0.55857 0.29462 -0.5585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2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871 C -0.01267 0.00717 0.01441 0.02199 0.03195 0.04745 C 0.03907 0.05787 0.04671 0.06736 0.0533 0.07847 C 0.06632 0.10046 0.07223 0.11689 0.0908 0.1331 C 0.11025 0.15023 0.13473 0.15671 0.15504 0.17361 C 0.16424 0.18125 0.17327 0.18912 0.18195 0.19745 C 0.19341 0.20856 0.18143 0.20208 0.19254 0.20694 C 0.20209 0.21944 0.2158 0.22662 0.22657 0.23796 C 0.22917 0.24074 0.2599 0.27662 0.26754 0.28564 C 0.30869 0.33379 0.33264 0.4199 0.34983 0.48796 C 0.35122 0.4993 0.35278 0.51018 0.35504 0.52129 C 0.35625 0.52754 0.35869 0.54027 0.35869 0.54051 C 0.35816 0.54976 0.35869 0.55972 0.35695 0.56875 C 0.35625 0.57291 0.35313 0.575 0.35157 0.57847 C 0.34271 0.59699 0.33334 0.61527 0.32119 0.63078 " pathEditMode="relative" rAng="0" ptsTypes="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  <p:bldP spid="11" grpId="0" animBg="1"/>
    </p:bld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500063" y="500063"/>
            <a:ext cx="1785937" cy="2071687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тё</a:t>
            </a:r>
          </a:p>
        </p:txBody>
      </p:sp>
      <p:sp>
        <p:nvSpPr>
          <p:cNvPr id="7" name="Куб 6"/>
          <p:cNvSpPr/>
          <p:nvPr/>
        </p:nvSpPr>
        <p:spPr>
          <a:xfrm>
            <a:off x="2928938" y="4071938"/>
            <a:ext cx="1785937" cy="207168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уб 7"/>
          <p:cNvSpPr/>
          <p:nvPr/>
        </p:nvSpPr>
        <p:spPr>
          <a:xfrm>
            <a:off x="357188" y="4357688"/>
            <a:ext cx="1785937" cy="200025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уб 8"/>
          <p:cNvSpPr/>
          <p:nvPr/>
        </p:nvSpPr>
        <p:spPr>
          <a:xfrm>
            <a:off x="6929438" y="214313"/>
            <a:ext cx="1785937" cy="2071687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</a:t>
            </a:r>
          </a:p>
        </p:txBody>
      </p:sp>
      <p:sp>
        <p:nvSpPr>
          <p:cNvPr id="10" name="Куб 9"/>
          <p:cNvSpPr/>
          <p:nvPr/>
        </p:nvSpPr>
        <p:spPr>
          <a:xfrm>
            <a:off x="7072313" y="4500563"/>
            <a:ext cx="1785937" cy="207168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тя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4857750" y="2214563"/>
            <a:ext cx="2000250" cy="207168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4857750" y="4572000"/>
            <a:ext cx="1785938" cy="2071688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</a:p>
        </p:txBody>
      </p:sp>
      <p:sp>
        <p:nvSpPr>
          <p:cNvPr id="11" name="Куб 10"/>
          <p:cNvSpPr/>
          <p:nvPr/>
        </p:nvSpPr>
        <p:spPr>
          <a:xfrm>
            <a:off x="3286125" y="214313"/>
            <a:ext cx="1785938" cy="2071687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0602 C -0.07257 -0.00254 -0.09496 -0.00023 -0.11494 0.00834 C -0.12709 0.01945 -0.1125 0.0051 -0.12744 0.025 C -0.13125 0.0301 -0.13612 0.03426 -0.13994 0.03935 C -0.14688 0.06528 -0.13994 0.03727 -0.14358 0.10371 C -0.14462 0.12315 -0.15521 0.14329 -0.16685 0.15371 C -0.16997 0.16644 -0.16667 0.15764 -0.17744 0.17037 C -0.18056 0.17408 -0.18316 0.17871 -0.18646 0.18218 C -0.21112 0.20764 -0.17483 0.16389 -0.2007 0.19422 C -0.2125 0.2081 -0.20261 0.20023 -0.21494 0.20834 C -0.225 0.22222 -0.21928 0.21551 -0.23282 0.22755 C -0.24011 0.23403 -0.24341 0.24468 -0.2507 0.25139 C -0.25851 0.27176 -0.24896 0.25162 -0.26146 0.26551 C -0.27223 0.27755 -0.25747 0.26945 -0.27032 0.275 C -0.28386 0.29352 -0.27171 0.28102 -0.3007 0.28704 C -0.30313 0.2875 -0.31303 0.29236 -0.31685 0.29422 C -0.31858 0.29491 -0.32205 0.29653 -0.32205 0.29676 C -0.32882 0.30972 -0.3349 0.30834 -0.34532 0.30834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2 0.00277 C -0.08229 0.00972 -0.10157 0.00578 -0.15782 0.00277 C -0.17743 -0.01227 -0.19184 -0.03287 -0.20782 -0.05417 C -0.21129 -0.0588 -0.21233 -0.06574 -0.21511 -0.07084 C -0.22309 -0.08542 -0.23316 -0.09769 -0.24184 -0.11135 C -0.25139 -0.12639 -0.26511 -0.1382 -0.27396 -0.15417 C -0.27761 -0.16088 -0.27934 -0.16899 -0.28282 -0.1757 C -0.28594 -0.18172 -0.29028 -0.18658 -0.29358 -0.19237 C -0.2974 -0.19931 -0.30018 -0.20741 -0.30434 -0.21389 C -0.31354 -0.22801 -0.32657 -0.23866 -0.33646 -0.25186 C -0.34011 -0.25672 -0.34323 -0.26875 -0.34532 -0.27338 C -0.34792 -0.27917 -0.35139 -0.28426 -0.35434 -0.29005 C -0.36545 -0.33612 -0.36945 -0.37894 -0.39532 -0.41621 C -0.41025 -0.43774 -0.40434 -0.42477 -0.42223 -0.44005 C -0.42604 -0.44329 -0.42917 -0.44815 -0.43282 -0.45186 C -0.43559 -0.45463 -0.43889 -0.45672 -0.44184 -0.45903 C -0.44358 -0.46227 -0.44497 -0.46598 -0.44723 -0.46852 C -0.44931 -0.47084 -0.45243 -0.47084 -0.45434 -0.47338 C -0.45955 -0.48033 -0.4625 -0.48936 -0.46684 -0.49723 C -0.47084 -0.5044 -0.47639 -0.50996 -0.48108 -0.51621 C -0.48663 -0.52362 -0.49827 -0.52639 -0.50434 -0.53056 C -0.52795 -0.5463 -0.54931 -0.54931 -0.5757 -0.55186 C -0.57431 -0.55787 -0.56979 -0.56227 -0.56858 -0.56852 C -0.56736 -0.57477 -0.56858 -0.58125 -0.56858 -0.5875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-2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0857 C 0.03525 -0.01644 0.04653 -0.02199 0.05538 -0.02778 C 0.06667 -0.03519 0.07674 -0.04329 0.0875 -0.05139 C 0.104 -0.06366 0.12049 -0.07153 0.13403 -0.08959 C 0.13785 -0.10255 0.14323 -0.11459 0.14653 -0.12778 C 0.14792 -0.13334 0.14896 -0.13889 0.15 -0.14445 C 0.15087 -0.14908 0.15087 -0.15394 0.15191 -0.15857 C 0.15695 -0.1801 0.15903 -0.17848 0.1625 -0.19676 C 0.16684 -0.21991 0.16129 -0.20278 0.16788 -0.22061 C 0.17275 -0.26667 0.17674 -0.3125 0.18212 -0.35857 C 0.18629 -0.39306 0.18854 -0.42871 0.20365 -0.45857 C 0.20643 -0.47037 0.21025 -0.48079 0.21441 -0.4919 C 0.21702 -0.50579 0.21997 -0.51412 0.225 -0.52778 C 0.22674 -0.53241 0.2309 -0.53426 0.23403 -0.53727 C 0.24827 -0.55116 0.26302 -0.55417 0.28038 -0.55625 C 0.28854 -0.55973 0.28386 -0.55857 0.29462 -0.5585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2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871 C -0.01267 0.00717 0.01441 0.02199 0.03195 0.04745 C 0.03907 0.05787 0.04671 0.06736 0.0533 0.07847 C 0.06632 0.10046 0.07223 0.11689 0.0908 0.1331 C 0.11025 0.15023 0.13473 0.15671 0.15504 0.17361 C 0.16424 0.18125 0.17327 0.18912 0.18195 0.19745 C 0.19341 0.20856 0.18143 0.20208 0.19254 0.20694 C 0.20209 0.21944 0.2158 0.22662 0.22657 0.23796 C 0.22917 0.24074 0.2599 0.27662 0.26754 0.28564 C 0.30869 0.33379 0.33264 0.4199 0.34983 0.48796 C 0.35122 0.4993 0.35278 0.51018 0.35504 0.52129 C 0.35625 0.52754 0.35869 0.54027 0.35869 0.54051 C 0.35816 0.54976 0.35869 0.55972 0.35695 0.56875 C 0.35625 0.57291 0.35313 0.575 0.35157 0.57847 C 0.34271 0.59699 0.33334 0.61527 0.32119 0.63078 " pathEditMode="relative" rAng="0" ptsTypes="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  <p:bldP spid="11" grpId="0" animBg="1"/>
    </p:bld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500063" y="500063"/>
            <a:ext cx="1785937" cy="2071687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уб 6"/>
          <p:cNvSpPr/>
          <p:nvPr/>
        </p:nvSpPr>
        <p:spPr>
          <a:xfrm>
            <a:off x="2928938" y="4071938"/>
            <a:ext cx="1785937" cy="207168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</a:p>
        </p:txBody>
      </p:sp>
      <p:sp>
        <p:nvSpPr>
          <p:cNvPr id="8" name="Куб 7"/>
          <p:cNvSpPr/>
          <p:nvPr/>
        </p:nvSpPr>
        <p:spPr>
          <a:xfrm>
            <a:off x="357188" y="4357688"/>
            <a:ext cx="1785937" cy="200025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</a:t>
            </a:r>
          </a:p>
        </p:txBody>
      </p:sp>
      <p:sp>
        <p:nvSpPr>
          <p:cNvPr id="9" name="Куб 8"/>
          <p:cNvSpPr/>
          <p:nvPr/>
        </p:nvSpPr>
        <p:spPr>
          <a:xfrm>
            <a:off x="6929438" y="214313"/>
            <a:ext cx="1785937" cy="2071687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</a:p>
        </p:txBody>
      </p:sp>
      <p:sp>
        <p:nvSpPr>
          <p:cNvPr id="10" name="Куб 9"/>
          <p:cNvSpPr/>
          <p:nvPr/>
        </p:nvSpPr>
        <p:spPr>
          <a:xfrm>
            <a:off x="7072313" y="4500563"/>
            <a:ext cx="1785937" cy="207168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</a:p>
        </p:txBody>
      </p:sp>
      <p:sp>
        <p:nvSpPr>
          <p:cNvPr id="6" name="Куб 5"/>
          <p:cNvSpPr/>
          <p:nvPr/>
        </p:nvSpPr>
        <p:spPr>
          <a:xfrm>
            <a:off x="4857750" y="2214563"/>
            <a:ext cx="2000250" cy="207168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</a:t>
            </a:r>
          </a:p>
        </p:txBody>
      </p:sp>
      <p:sp>
        <p:nvSpPr>
          <p:cNvPr id="12" name="Куб 11"/>
          <p:cNvSpPr/>
          <p:nvPr/>
        </p:nvSpPr>
        <p:spPr>
          <a:xfrm>
            <a:off x="4857750" y="4572000"/>
            <a:ext cx="1785938" cy="2071688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</a:t>
            </a:r>
          </a:p>
        </p:txBody>
      </p:sp>
      <p:sp>
        <p:nvSpPr>
          <p:cNvPr id="11" name="Куб 10"/>
          <p:cNvSpPr/>
          <p:nvPr/>
        </p:nvSpPr>
        <p:spPr>
          <a:xfrm>
            <a:off x="3286125" y="214313"/>
            <a:ext cx="1785938" cy="2071687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0602 C -0.07257 -0.00254 -0.09496 -0.00023 -0.11494 0.00834 C -0.12709 0.01945 -0.1125 0.0051 -0.12744 0.025 C -0.13125 0.0301 -0.13612 0.03426 -0.13994 0.03935 C -0.14688 0.06528 -0.13994 0.03727 -0.14358 0.10371 C -0.14462 0.12315 -0.15521 0.14329 -0.16685 0.15371 C -0.16997 0.16644 -0.16667 0.15764 -0.17744 0.17037 C -0.18056 0.17408 -0.18316 0.17871 -0.18646 0.18218 C -0.21112 0.20764 -0.17483 0.16389 -0.2007 0.19422 C -0.2125 0.2081 -0.20261 0.20023 -0.21494 0.20834 C -0.225 0.22222 -0.21928 0.21551 -0.23282 0.22755 C -0.24011 0.23403 -0.24341 0.24468 -0.2507 0.25139 C -0.25851 0.27176 -0.24896 0.25162 -0.26146 0.26551 C -0.27223 0.27755 -0.25747 0.26945 -0.27032 0.275 C -0.28386 0.29352 -0.27171 0.28102 -0.3007 0.28704 C -0.30313 0.2875 -0.31303 0.29236 -0.31685 0.29422 C -0.31858 0.29491 -0.32205 0.29653 -0.32205 0.29676 C -0.32882 0.30972 -0.3349 0.30834 -0.34532 0.30834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2 0.00277 C -0.08229 0.00972 -0.10157 0.00578 -0.15782 0.00277 C -0.17743 -0.01227 -0.19184 -0.03287 -0.20782 -0.05417 C -0.21129 -0.0588 -0.21233 -0.06574 -0.21511 -0.07084 C -0.22309 -0.08542 -0.23316 -0.09769 -0.24184 -0.11135 C -0.25139 -0.12639 -0.26511 -0.1382 -0.27396 -0.15417 C -0.27761 -0.16088 -0.27934 -0.16899 -0.28282 -0.1757 C -0.28594 -0.18172 -0.29028 -0.18658 -0.29358 -0.19237 C -0.2974 -0.19931 -0.30018 -0.20741 -0.30434 -0.21389 C -0.31354 -0.22801 -0.32657 -0.23866 -0.33646 -0.25186 C -0.34011 -0.25672 -0.34323 -0.26875 -0.34532 -0.27338 C -0.34792 -0.27917 -0.35139 -0.28426 -0.35434 -0.29005 C -0.36545 -0.33612 -0.36945 -0.37894 -0.39532 -0.41621 C -0.41025 -0.43774 -0.40434 -0.42477 -0.42223 -0.44005 C -0.42604 -0.44329 -0.42917 -0.44815 -0.43282 -0.45186 C -0.43559 -0.45463 -0.43889 -0.45672 -0.44184 -0.45903 C -0.44358 -0.46227 -0.44497 -0.46598 -0.44723 -0.46852 C -0.44931 -0.47084 -0.45243 -0.47084 -0.45434 -0.47338 C -0.45955 -0.48033 -0.4625 -0.48936 -0.46684 -0.49723 C -0.47084 -0.5044 -0.47639 -0.50996 -0.48108 -0.51621 C -0.48663 -0.52362 -0.49827 -0.52639 -0.50434 -0.53056 C -0.52795 -0.5463 -0.54931 -0.54931 -0.5757 -0.55186 C -0.57431 -0.55787 -0.56979 -0.56227 -0.56858 -0.56852 C -0.56736 -0.57477 -0.56858 -0.58125 -0.56858 -0.5875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-2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0857 C 0.03525 -0.01644 0.04653 -0.02199 0.05538 -0.02778 C 0.06667 -0.03519 0.07674 -0.04329 0.0875 -0.05139 C 0.104 -0.06366 0.12049 -0.07153 0.13403 -0.08959 C 0.13785 -0.10255 0.14323 -0.11459 0.14653 -0.12778 C 0.14792 -0.13334 0.14896 -0.13889 0.15 -0.14445 C 0.15087 -0.14908 0.15087 -0.15394 0.15191 -0.15857 C 0.15695 -0.1801 0.15903 -0.17848 0.1625 -0.19676 C 0.16684 -0.21991 0.16129 -0.20278 0.16788 -0.22061 C 0.17275 -0.26667 0.17674 -0.3125 0.18212 -0.35857 C 0.18629 -0.39306 0.18854 -0.42871 0.20365 -0.45857 C 0.20643 -0.47037 0.21025 -0.48079 0.21441 -0.4919 C 0.21702 -0.50579 0.21997 -0.51412 0.225 -0.52778 C 0.22674 -0.53241 0.2309 -0.53426 0.23403 -0.53727 C 0.24827 -0.55116 0.26302 -0.55417 0.28038 -0.55625 C 0.28854 -0.55973 0.28386 -0.55857 0.29462 -0.5585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2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871 C -0.01267 0.00717 0.01441 0.02199 0.03195 0.04745 C 0.03907 0.05787 0.04671 0.06736 0.0533 0.07847 C 0.06632 0.10046 0.07223 0.11689 0.0908 0.1331 C 0.11025 0.15023 0.13473 0.15671 0.15504 0.17361 C 0.16424 0.18125 0.17327 0.18912 0.18195 0.19745 C 0.19341 0.20856 0.18143 0.20208 0.19254 0.20694 C 0.20209 0.21944 0.2158 0.22662 0.22657 0.23796 C 0.22917 0.24074 0.2599 0.27662 0.26754 0.28564 C 0.30869 0.33379 0.33264 0.4199 0.34983 0.48796 C 0.35122 0.4993 0.35278 0.51018 0.35504 0.52129 C 0.35625 0.52754 0.35869 0.54027 0.35869 0.54051 C 0.35816 0.54976 0.35869 0.55972 0.35695 0.56875 C 0.35625 0.57291 0.35313 0.575 0.35157 0.57847 C 0.34271 0.59699 0.33334 0.61527 0.32119 0.63078 " pathEditMode="relative" rAng="0" ptsTypes="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  <p:bldP spid="11" grpId="0" animBg="1"/>
    </p:bld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357188" y="500063"/>
            <a:ext cx="1785937" cy="2000250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зи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уб 6"/>
          <p:cNvSpPr/>
          <p:nvPr/>
        </p:nvSpPr>
        <p:spPr>
          <a:xfrm>
            <a:off x="2928938" y="4071938"/>
            <a:ext cx="1785937" cy="207168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уб 7"/>
          <p:cNvSpPr/>
          <p:nvPr/>
        </p:nvSpPr>
        <p:spPr>
          <a:xfrm>
            <a:off x="357188" y="4357688"/>
            <a:ext cx="1785937" cy="200025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</a:t>
            </a:r>
          </a:p>
        </p:txBody>
      </p:sp>
      <p:sp>
        <p:nvSpPr>
          <p:cNvPr id="9" name="Куб 8"/>
          <p:cNvSpPr/>
          <p:nvPr/>
        </p:nvSpPr>
        <p:spPr>
          <a:xfrm>
            <a:off x="6929438" y="214313"/>
            <a:ext cx="1785937" cy="2071687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уб 9"/>
          <p:cNvSpPr/>
          <p:nvPr/>
        </p:nvSpPr>
        <p:spPr>
          <a:xfrm>
            <a:off x="6858000" y="4500563"/>
            <a:ext cx="2000250" cy="207168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4857750" y="2214563"/>
            <a:ext cx="2000250" cy="207168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4857750" y="4572000"/>
            <a:ext cx="1785938" cy="2071688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Куб 10"/>
          <p:cNvSpPr/>
          <p:nvPr/>
        </p:nvSpPr>
        <p:spPr>
          <a:xfrm>
            <a:off x="3286125" y="214313"/>
            <a:ext cx="1785938" cy="2071687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</a:t>
            </a: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0602 C -0.07257 -0.00254 -0.09496 -0.00023 -0.11494 0.00834 C -0.12709 0.01945 -0.1125 0.0051 -0.12744 0.025 C -0.13125 0.0301 -0.13612 0.03426 -0.13994 0.03935 C -0.14688 0.06528 -0.13994 0.03727 -0.14358 0.10371 C -0.14462 0.12315 -0.15521 0.14329 -0.16685 0.15371 C -0.16997 0.16644 -0.16667 0.15764 -0.17744 0.17037 C -0.18056 0.17408 -0.18316 0.17871 -0.18646 0.18218 C -0.21112 0.20764 -0.17483 0.16389 -0.2007 0.19422 C -0.2125 0.2081 -0.20261 0.20023 -0.21494 0.20834 C -0.225 0.22222 -0.21928 0.21551 -0.23282 0.22755 C -0.24011 0.23403 -0.24341 0.24468 -0.2507 0.25139 C -0.25851 0.27176 -0.24896 0.25162 -0.26146 0.26551 C -0.27223 0.27755 -0.25747 0.26945 -0.27032 0.275 C -0.28386 0.29352 -0.27171 0.28102 -0.3007 0.28704 C -0.30313 0.2875 -0.31303 0.29236 -0.31685 0.29422 C -0.31858 0.29491 -0.32205 0.29653 -0.32205 0.29676 C -0.32882 0.30972 -0.3349 0.30834 -0.34532 0.30834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2 0.00277 C -0.08229 0.00972 -0.10157 0.00578 -0.15782 0.00277 C -0.17743 -0.01227 -0.19184 -0.03287 -0.20782 -0.05417 C -0.21129 -0.0588 -0.21233 -0.06574 -0.21511 -0.07084 C -0.22309 -0.08542 -0.23316 -0.09769 -0.24184 -0.11135 C -0.25139 -0.12639 -0.26511 -0.1382 -0.27396 -0.15417 C -0.27761 -0.16088 -0.27934 -0.16899 -0.28282 -0.1757 C -0.28594 -0.18172 -0.29028 -0.18658 -0.29358 -0.19237 C -0.2974 -0.19931 -0.30018 -0.20741 -0.30434 -0.21389 C -0.31354 -0.22801 -0.32657 -0.23866 -0.33646 -0.25186 C -0.34011 -0.25672 -0.34323 -0.26875 -0.34532 -0.27338 C -0.34792 -0.27917 -0.35139 -0.28426 -0.35434 -0.29005 C -0.36545 -0.33612 -0.36945 -0.37894 -0.39532 -0.41621 C -0.41025 -0.43774 -0.40434 -0.42477 -0.42223 -0.44005 C -0.42604 -0.44329 -0.42917 -0.44815 -0.43282 -0.45186 C -0.43559 -0.45463 -0.43889 -0.45672 -0.44184 -0.45903 C -0.44358 -0.46227 -0.44497 -0.46598 -0.44723 -0.46852 C -0.44931 -0.47084 -0.45243 -0.47084 -0.45434 -0.47338 C -0.45955 -0.48033 -0.4625 -0.48936 -0.46684 -0.49723 C -0.47084 -0.5044 -0.47639 -0.50996 -0.48108 -0.51621 C -0.48663 -0.52362 -0.49827 -0.52639 -0.50434 -0.53056 C -0.52795 -0.5463 -0.54931 -0.54931 -0.5757 -0.55186 C -0.57431 -0.55787 -0.56979 -0.56227 -0.56858 -0.56852 C -0.56736 -0.57477 -0.56858 -0.58125 -0.56858 -0.5875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-2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0857 C 0.03525 -0.01644 0.04653 -0.02199 0.05538 -0.02778 C 0.06667 -0.03519 0.07674 -0.04329 0.0875 -0.05139 C 0.104 -0.06366 0.12049 -0.07153 0.13403 -0.08959 C 0.13785 -0.10255 0.14323 -0.11459 0.14653 -0.12778 C 0.14792 -0.13334 0.14896 -0.13889 0.15 -0.14445 C 0.15087 -0.14908 0.15087 -0.15394 0.15191 -0.15857 C 0.15695 -0.1801 0.15903 -0.17848 0.1625 -0.19676 C 0.16684 -0.21991 0.16129 -0.20278 0.16788 -0.22061 C 0.17275 -0.26667 0.17674 -0.3125 0.18212 -0.35857 C 0.18629 -0.39306 0.18854 -0.42871 0.20365 -0.45857 C 0.20643 -0.47037 0.21025 -0.48079 0.21441 -0.4919 C 0.21702 -0.50579 0.21997 -0.51412 0.225 -0.52778 C 0.22674 -0.53241 0.2309 -0.53426 0.23403 -0.53727 C 0.24827 -0.55116 0.26302 -0.55417 0.28038 -0.55625 C 0.28854 -0.55973 0.28386 -0.55857 0.29462 -0.5585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2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871 C -0.01267 0.00717 0.01441 0.02199 0.03195 0.04745 C 0.03907 0.05787 0.04671 0.06736 0.0533 0.07847 C 0.06632 0.10046 0.07223 0.11689 0.0908 0.1331 C 0.11025 0.15023 0.13473 0.15671 0.15504 0.17361 C 0.16424 0.18125 0.17327 0.18912 0.18195 0.19745 C 0.19341 0.20856 0.18143 0.20208 0.19254 0.20694 C 0.20209 0.21944 0.2158 0.22662 0.22657 0.23796 C 0.22917 0.24074 0.2599 0.27662 0.26754 0.28564 C 0.30869 0.33379 0.33264 0.4199 0.34983 0.48796 C 0.35122 0.4993 0.35278 0.51018 0.35504 0.52129 C 0.35625 0.52754 0.35869 0.54027 0.35869 0.54051 C 0.35816 0.54976 0.35869 0.55972 0.35695 0.56875 C 0.35625 0.57291 0.35313 0.575 0.35157 0.57847 C 0.34271 0.59699 0.33334 0.61527 0.32119 0.63078 " pathEditMode="relative" rAng="0" ptsTypes="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  <p:bldP spid="11" grpId="0" animBg="1"/>
    </p:bld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500063" y="500063"/>
            <a:ext cx="1785937" cy="2071687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уб 6"/>
          <p:cNvSpPr/>
          <p:nvPr/>
        </p:nvSpPr>
        <p:spPr>
          <a:xfrm>
            <a:off x="2786063" y="4071938"/>
            <a:ext cx="1928812" cy="207168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уб 7"/>
          <p:cNvSpPr/>
          <p:nvPr/>
        </p:nvSpPr>
        <p:spPr>
          <a:xfrm>
            <a:off x="357188" y="4357688"/>
            <a:ext cx="1785937" cy="200025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уб 8"/>
          <p:cNvSpPr/>
          <p:nvPr/>
        </p:nvSpPr>
        <p:spPr>
          <a:xfrm>
            <a:off x="6929438" y="214313"/>
            <a:ext cx="1785937" cy="2071687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</a:t>
            </a:r>
          </a:p>
        </p:txBody>
      </p:sp>
      <p:sp>
        <p:nvSpPr>
          <p:cNvPr id="10" name="Куб 9"/>
          <p:cNvSpPr/>
          <p:nvPr/>
        </p:nvSpPr>
        <p:spPr>
          <a:xfrm>
            <a:off x="7072313" y="4500563"/>
            <a:ext cx="1785937" cy="207168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</a:p>
        </p:txBody>
      </p:sp>
      <p:sp>
        <p:nvSpPr>
          <p:cNvPr id="6" name="Куб 5"/>
          <p:cNvSpPr/>
          <p:nvPr/>
        </p:nvSpPr>
        <p:spPr>
          <a:xfrm>
            <a:off x="4857750" y="2214563"/>
            <a:ext cx="2000250" cy="207168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4857750" y="4572000"/>
            <a:ext cx="1785938" cy="2071688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</a:t>
            </a:r>
          </a:p>
        </p:txBody>
      </p:sp>
      <p:sp>
        <p:nvSpPr>
          <p:cNvPr id="11" name="Куб 10"/>
          <p:cNvSpPr/>
          <p:nvPr/>
        </p:nvSpPr>
        <p:spPr>
          <a:xfrm>
            <a:off x="3286125" y="214313"/>
            <a:ext cx="1785938" cy="2071687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0602 C -0.07257 -0.00254 -0.09496 -0.00023 -0.11494 0.00834 C -0.12709 0.01945 -0.1125 0.0051 -0.12744 0.025 C -0.13125 0.0301 -0.13612 0.03426 -0.13994 0.03935 C -0.14688 0.06528 -0.13994 0.03727 -0.14358 0.10371 C -0.14462 0.12315 -0.15521 0.14329 -0.16685 0.15371 C -0.16997 0.16644 -0.16667 0.15764 -0.17744 0.17037 C -0.18056 0.17408 -0.18316 0.17871 -0.18646 0.18218 C -0.21112 0.20764 -0.17483 0.16389 -0.2007 0.19422 C -0.2125 0.2081 -0.20261 0.20023 -0.21494 0.20834 C -0.225 0.22222 -0.21928 0.21551 -0.23282 0.22755 C -0.24011 0.23403 -0.24341 0.24468 -0.2507 0.25139 C -0.25851 0.27176 -0.24896 0.25162 -0.26146 0.26551 C -0.27223 0.27755 -0.25747 0.26945 -0.27032 0.275 C -0.28386 0.29352 -0.27171 0.28102 -0.3007 0.28704 C -0.30313 0.2875 -0.31303 0.29236 -0.31685 0.29422 C -0.31858 0.29491 -0.32205 0.29653 -0.32205 0.29676 C -0.32882 0.30972 -0.3349 0.30834 -0.34532 0.30834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2 0.00277 C -0.08229 0.00972 -0.10157 0.00578 -0.15782 0.00277 C -0.17743 -0.01227 -0.19184 -0.03287 -0.20782 -0.05417 C -0.21129 -0.0588 -0.21233 -0.06574 -0.21511 -0.07084 C -0.22309 -0.08542 -0.23316 -0.09769 -0.24184 -0.11135 C -0.25139 -0.12639 -0.26511 -0.1382 -0.27396 -0.15417 C -0.27761 -0.16088 -0.27934 -0.16899 -0.28282 -0.1757 C -0.28594 -0.18172 -0.29028 -0.18658 -0.29358 -0.19237 C -0.2974 -0.19931 -0.30018 -0.20741 -0.30434 -0.21389 C -0.31354 -0.22801 -0.32657 -0.23866 -0.33646 -0.25186 C -0.34011 -0.25672 -0.34323 -0.26875 -0.34532 -0.27338 C -0.34792 -0.27917 -0.35139 -0.28426 -0.35434 -0.29005 C -0.36545 -0.33612 -0.36945 -0.37894 -0.39532 -0.41621 C -0.41025 -0.43774 -0.40434 -0.42477 -0.42223 -0.44005 C -0.42604 -0.44329 -0.42917 -0.44815 -0.43282 -0.45186 C -0.43559 -0.45463 -0.43889 -0.45672 -0.44184 -0.45903 C -0.44358 -0.46227 -0.44497 -0.46598 -0.44723 -0.46852 C -0.44931 -0.47084 -0.45243 -0.47084 -0.45434 -0.47338 C -0.45955 -0.48033 -0.4625 -0.48936 -0.46684 -0.49723 C -0.47084 -0.5044 -0.47639 -0.50996 -0.48108 -0.51621 C -0.48663 -0.52362 -0.49827 -0.52639 -0.50434 -0.53056 C -0.52795 -0.5463 -0.54931 -0.54931 -0.5757 -0.55186 C -0.57431 -0.55787 -0.56979 -0.56227 -0.56858 -0.56852 C -0.56736 -0.57477 -0.56858 -0.58125 -0.56858 -0.5875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-2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0857 C 0.03525 -0.01644 0.04653 -0.02199 0.05538 -0.02778 C 0.06667 -0.03519 0.07674 -0.04329 0.0875 -0.05139 C 0.104 -0.06366 0.12049 -0.07153 0.13403 -0.08959 C 0.13785 -0.10255 0.14323 -0.11459 0.14653 -0.12778 C 0.14792 -0.13334 0.14896 -0.13889 0.15 -0.14445 C 0.15087 -0.14908 0.15087 -0.15394 0.15191 -0.15857 C 0.15695 -0.1801 0.15903 -0.17848 0.1625 -0.19676 C 0.16684 -0.21991 0.16129 -0.20278 0.16788 -0.22061 C 0.17275 -0.26667 0.17674 -0.3125 0.18212 -0.35857 C 0.18629 -0.39306 0.18854 -0.42871 0.20365 -0.45857 C 0.20643 -0.47037 0.21025 -0.48079 0.21441 -0.4919 C 0.21702 -0.50579 0.21997 -0.51412 0.225 -0.52778 C 0.22674 -0.53241 0.2309 -0.53426 0.23403 -0.53727 C 0.24827 -0.55116 0.26302 -0.55417 0.28038 -0.55625 C 0.28854 -0.55973 0.28386 -0.55857 0.29462 -0.5585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2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871 C -0.01267 0.00717 0.01441 0.02199 0.03195 0.04745 C 0.03907 0.05787 0.04671 0.06736 0.0533 0.07847 C 0.06632 0.10046 0.07223 0.11689 0.0908 0.1331 C 0.11025 0.15023 0.13473 0.15671 0.15504 0.17361 C 0.16424 0.18125 0.17327 0.18912 0.18195 0.19745 C 0.19341 0.20856 0.18143 0.20208 0.19254 0.20694 C 0.20209 0.21944 0.2158 0.22662 0.22657 0.23796 C 0.22917 0.24074 0.2599 0.27662 0.26754 0.28564 C 0.30869 0.33379 0.33264 0.4199 0.34983 0.48796 C 0.35122 0.4993 0.35278 0.51018 0.35504 0.52129 C 0.35625 0.52754 0.35869 0.54027 0.35869 0.54051 C 0.35816 0.54976 0.35869 0.55972 0.35695 0.56875 C 0.35625 0.57291 0.35313 0.575 0.35157 0.57847 C 0.34271 0.59699 0.33334 0.61527 0.32119 0.63078 " pathEditMode="relative" rAng="0" ptsTypes="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Box 2"/>
          <p:cNvSpPr txBox="1">
            <a:spLocks noChangeArrowheads="1"/>
          </p:cNvSpPr>
          <p:nvPr/>
        </p:nvSpPr>
        <p:spPr bwMode="auto">
          <a:xfrm>
            <a:off x="2428875" y="4429125"/>
            <a:ext cx="38941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Идёт бычок, качается,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Вздыхает на ходу: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-- Ох, доска кончается.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Сейчас я упаду!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6594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63770"/>
            <a:ext cx="5688632" cy="40733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500063" y="500063"/>
            <a:ext cx="1785937" cy="2071687"/>
          </a:xfrm>
          <a:prstGeom prst="cub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</a:t>
            </a:r>
          </a:p>
        </p:txBody>
      </p:sp>
      <p:sp>
        <p:nvSpPr>
          <p:cNvPr id="7" name="Куб 6"/>
          <p:cNvSpPr/>
          <p:nvPr/>
        </p:nvSpPr>
        <p:spPr>
          <a:xfrm>
            <a:off x="2928938" y="4071938"/>
            <a:ext cx="1785937" cy="207168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уб 7"/>
          <p:cNvSpPr/>
          <p:nvPr/>
        </p:nvSpPr>
        <p:spPr>
          <a:xfrm>
            <a:off x="357188" y="4357688"/>
            <a:ext cx="1785937" cy="200025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уб 8"/>
          <p:cNvSpPr/>
          <p:nvPr/>
        </p:nvSpPr>
        <p:spPr>
          <a:xfrm>
            <a:off x="6929438" y="214313"/>
            <a:ext cx="1785937" cy="2071687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уб 9"/>
          <p:cNvSpPr/>
          <p:nvPr/>
        </p:nvSpPr>
        <p:spPr>
          <a:xfrm>
            <a:off x="7072313" y="4500563"/>
            <a:ext cx="1785937" cy="2071687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</a:t>
            </a:r>
          </a:p>
        </p:txBody>
      </p:sp>
      <p:sp>
        <p:nvSpPr>
          <p:cNvPr id="6" name="Куб 5"/>
          <p:cNvSpPr/>
          <p:nvPr/>
        </p:nvSpPr>
        <p:spPr>
          <a:xfrm>
            <a:off x="4857750" y="2214563"/>
            <a:ext cx="2000250" cy="207168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</a:p>
        </p:txBody>
      </p:sp>
      <p:sp>
        <p:nvSpPr>
          <p:cNvPr id="12" name="Куб 11"/>
          <p:cNvSpPr/>
          <p:nvPr/>
        </p:nvSpPr>
        <p:spPr>
          <a:xfrm>
            <a:off x="4857750" y="4572000"/>
            <a:ext cx="1785938" cy="2071688"/>
          </a:xfrm>
          <a:prstGeom prst="cub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Куб 10"/>
          <p:cNvSpPr/>
          <p:nvPr/>
        </p:nvSpPr>
        <p:spPr>
          <a:xfrm>
            <a:off x="3286125" y="214313"/>
            <a:ext cx="1785938" cy="2071687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</a:t>
            </a: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3 0.00602 C -0.07257 -0.00254 -0.09496 -0.00023 -0.11494 0.00834 C -0.12709 0.01945 -0.1125 0.0051 -0.12744 0.025 C -0.13125 0.0301 -0.13612 0.03426 -0.13994 0.03935 C -0.14688 0.06528 -0.13994 0.03727 -0.14358 0.10371 C -0.14462 0.12315 -0.15521 0.14329 -0.16685 0.15371 C -0.16997 0.16644 -0.16667 0.15764 -0.17744 0.17037 C -0.18056 0.17408 -0.18316 0.17871 -0.18646 0.18218 C -0.21112 0.20764 -0.17483 0.16389 -0.2007 0.19422 C -0.2125 0.2081 -0.20261 0.20023 -0.21494 0.20834 C -0.225 0.22222 -0.21928 0.21551 -0.23282 0.22755 C -0.24011 0.23403 -0.24341 0.24468 -0.2507 0.25139 C -0.25851 0.27176 -0.24896 0.25162 -0.26146 0.26551 C -0.27223 0.27755 -0.25747 0.26945 -0.27032 0.275 C -0.28386 0.29352 -0.27171 0.28102 -0.3007 0.28704 C -0.30313 0.2875 -0.31303 0.29236 -0.31685 0.29422 C -0.31858 0.29491 -0.32205 0.29653 -0.32205 0.29676 C -0.32882 0.30972 -0.3349 0.30834 -0.34532 0.30834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2 0.00277 C -0.08229 0.00972 -0.10157 0.00578 -0.15782 0.00277 C -0.17743 -0.01227 -0.19184 -0.03287 -0.20782 -0.05417 C -0.21129 -0.0588 -0.21233 -0.06574 -0.21511 -0.07084 C -0.22309 -0.08542 -0.23316 -0.09769 -0.24184 -0.11135 C -0.25139 -0.12639 -0.26511 -0.1382 -0.27396 -0.15417 C -0.27761 -0.16088 -0.27934 -0.16899 -0.28282 -0.1757 C -0.28594 -0.18172 -0.29028 -0.18658 -0.29358 -0.19237 C -0.2974 -0.19931 -0.30018 -0.20741 -0.30434 -0.21389 C -0.31354 -0.22801 -0.32657 -0.23866 -0.33646 -0.25186 C -0.34011 -0.25672 -0.34323 -0.26875 -0.34532 -0.27338 C -0.34792 -0.27917 -0.35139 -0.28426 -0.35434 -0.29005 C -0.36545 -0.33612 -0.36945 -0.37894 -0.39532 -0.41621 C -0.41025 -0.43774 -0.40434 -0.42477 -0.42223 -0.44005 C -0.42604 -0.44329 -0.42917 -0.44815 -0.43282 -0.45186 C -0.43559 -0.45463 -0.43889 -0.45672 -0.44184 -0.45903 C -0.44358 -0.46227 -0.44497 -0.46598 -0.44723 -0.46852 C -0.44931 -0.47084 -0.45243 -0.47084 -0.45434 -0.47338 C -0.45955 -0.48033 -0.4625 -0.48936 -0.46684 -0.49723 C -0.47084 -0.5044 -0.47639 -0.50996 -0.48108 -0.51621 C -0.48663 -0.52362 -0.49827 -0.52639 -0.50434 -0.53056 C -0.52795 -0.5463 -0.54931 -0.54931 -0.5757 -0.55186 C -0.57431 -0.55787 -0.56979 -0.56227 -0.56858 -0.56852 C -0.56736 -0.57477 -0.56858 -0.58125 -0.56858 -0.5875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-2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0857 C 0.03525 -0.01644 0.04653 -0.02199 0.05538 -0.02778 C 0.06667 -0.03519 0.07674 -0.04329 0.0875 -0.05139 C 0.104 -0.06366 0.12049 -0.07153 0.13403 -0.08959 C 0.13785 -0.10255 0.14323 -0.11459 0.14653 -0.12778 C 0.14792 -0.13334 0.14896 -0.13889 0.15 -0.14445 C 0.15087 -0.14908 0.15087 -0.15394 0.15191 -0.15857 C 0.15695 -0.1801 0.15903 -0.17848 0.1625 -0.19676 C 0.16684 -0.21991 0.16129 -0.20278 0.16788 -0.22061 C 0.17275 -0.26667 0.17674 -0.3125 0.18212 -0.35857 C 0.18629 -0.39306 0.18854 -0.42871 0.20365 -0.45857 C 0.20643 -0.47037 0.21025 -0.48079 0.21441 -0.4919 C 0.21702 -0.50579 0.21997 -0.51412 0.225 -0.52778 C 0.22674 -0.53241 0.2309 -0.53426 0.23403 -0.53727 C 0.24827 -0.55116 0.26302 -0.55417 0.28038 -0.55625 C 0.28854 -0.55973 0.28386 -0.55857 0.29462 -0.5585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27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871 C -0.01267 0.00717 0.01441 0.02199 0.03195 0.04745 C 0.03907 0.05787 0.04671 0.06736 0.0533 0.07847 C 0.06632 0.10046 0.07223 0.11689 0.0908 0.1331 C 0.11025 0.15023 0.13473 0.15671 0.15504 0.17361 C 0.16424 0.18125 0.17327 0.18912 0.18195 0.19745 C 0.19341 0.20856 0.18143 0.20208 0.19254 0.20694 C 0.20209 0.21944 0.2158 0.22662 0.22657 0.23796 C 0.22917 0.24074 0.2599 0.27662 0.26754 0.28564 C 0.30869 0.33379 0.33264 0.4199 0.34983 0.48796 C 0.35122 0.4993 0.35278 0.51018 0.35504 0.52129 C 0.35625 0.52754 0.35869 0.54027 0.35869 0.54051 C 0.35816 0.54976 0.35869 0.55972 0.35695 0.56875 C 0.35625 0.57291 0.35313 0.575 0.35157 0.57847 C 0.34271 0.59699 0.33334 0.61527 0.32119 0.63078 " pathEditMode="relative" rAng="0" ptsTypes="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4" y="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  <p:bldP spid="11" grpId="0" animBg="1"/>
    </p:bld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3" name="TextBox 2"/>
          <p:cNvSpPr txBox="1">
            <a:spLocks noChangeArrowheads="1"/>
          </p:cNvSpPr>
          <p:nvPr/>
        </p:nvSpPr>
        <p:spPr bwMode="auto">
          <a:xfrm>
            <a:off x="3071813" y="857250"/>
            <a:ext cx="527304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Читаем с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фокусником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06" name="TextBox 3"/>
          <p:cNvSpPr txBox="1">
            <a:spLocks noChangeArrowheads="1"/>
          </p:cNvSpPr>
          <p:nvPr/>
        </p:nvSpPr>
        <p:spPr bwMode="auto">
          <a:xfrm>
            <a:off x="6715125" y="428625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>
                <a:latin typeface="Times New Roman" pitchFamily="18" charset="0"/>
                <a:cs typeface="Times New Roman" pitchFamily="18" charset="0"/>
              </a:rPr>
              <a:t>Игры для чтения</a:t>
            </a:r>
          </a:p>
        </p:txBody>
      </p:sp>
      <p:sp>
        <p:nvSpPr>
          <p:cNvPr id="7" name="Овал 6"/>
          <p:cNvSpPr/>
          <p:nvPr/>
        </p:nvSpPr>
        <p:spPr>
          <a:xfrm>
            <a:off x="642938" y="6072188"/>
            <a:ext cx="2714625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справка</a:t>
            </a: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3714750" y="3000375"/>
            <a:ext cx="4643438" cy="271462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Дети читают </a:t>
            </a:r>
            <a:r>
              <a:rPr lang="ru-RU" dirty="0" smtClean="0"/>
              <a:t>слово – название животного </a:t>
            </a:r>
            <a:r>
              <a:rPr lang="ru-RU" dirty="0"/>
              <a:t>и из шляпы </a:t>
            </a:r>
            <a:r>
              <a:rPr lang="ru-RU" dirty="0" smtClean="0"/>
              <a:t>фокусника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(при </a:t>
            </a:r>
            <a:r>
              <a:rPr lang="ru-RU" dirty="0"/>
              <a:t>клике на </a:t>
            </a:r>
            <a:r>
              <a:rPr lang="ru-RU" dirty="0" smtClean="0"/>
              <a:t>неё) появляются  зверушки</a:t>
            </a:r>
            <a:endParaRPr lang="ru-RU" dirty="0"/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8370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44824"/>
            <a:ext cx="3177333" cy="3605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заяц8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3286125"/>
            <a:ext cx="214312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9428" name="TextBox 4"/>
          <p:cNvSpPr txBox="1">
            <a:spLocks noChangeArrowheads="1"/>
          </p:cNvSpPr>
          <p:nvPr/>
        </p:nvSpPr>
        <p:spPr bwMode="auto">
          <a:xfrm>
            <a:off x="1043608" y="692696"/>
            <a:ext cx="37444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кролик</a:t>
            </a:r>
          </a:p>
        </p:txBody>
      </p:sp>
      <p:pic>
        <p:nvPicPr>
          <p:cNvPr id="359429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0.01944 C -0.00174 -0.02338 -0.0033 -0.02754 -0.00538 -0.03125 C -0.00694 -0.03402 -0.00937 -0.03564 -0.01076 -0.03842 C -0.01354 -0.04375 -0.01528 -0.04976 -0.01788 -0.05509 C -0.02344 -0.10092 -0.02882 -0.16435 -0.00174 -0.20046 C 0.00208 -0.21643 0.00156 -0.22384 0.00903 -0.23842 C 0.01059 -0.25347 0.01753 -0.28472 0.00712 -0.29791 " pathEditMode="relative" rAng="0" ptsTypes="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-1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1" name="TextBox 4"/>
          <p:cNvSpPr txBox="1">
            <a:spLocks noChangeArrowheads="1"/>
          </p:cNvSpPr>
          <p:nvPr/>
        </p:nvSpPr>
        <p:spPr bwMode="auto">
          <a:xfrm>
            <a:off x="323528" y="620688"/>
            <a:ext cx="525658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цыплёнок</a:t>
            </a:r>
          </a:p>
        </p:txBody>
      </p:sp>
      <p:pic>
        <p:nvPicPr>
          <p:cNvPr id="8" name="Рисунок 7" descr="цып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3643313"/>
            <a:ext cx="2201862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453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6322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3217 C 0.00313 -0.06273 0.0073 -0.09259 0.00921 -0.12338 C 0.00799 -0.15301 0.00782 -0.18264 0.00556 -0.21227 C 0.00487 -0.22106 -0.00451 -0.23842 -0.00746 -0.24444 C -0.00972 -0.24884 -0.01112 -0.25926 -0.01112 -0.25903 C -0.01511 -0.29606 -0.01094 -0.2618 -0.01494 -0.28634 C -0.01563 -0.29051 -0.01598 -0.29467 -0.01667 -0.29884 C -0.01719 -0.30139 -0.01857 -0.30625 -0.01857 -0.30602 " pathEditMode="relative" rAng="0" ptsTypes="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-1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5" name="TextBox 4"/>
          <p:cNvSpPr txBox="1">
            <a:spLocks noChangeArrowheads="1"/>
          </p:cNvSpPr>
          <p:nvPr/>
        </p:nvSpPr>
        <p:spPr bwMode="auto">
          <a:xfrm>
            <a:off x="827584" y="1124744"/>
            <a:ext cx="320151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щенок</a:t>
            </a:r>
          </a:p>
        </p:txBody>
      </p:sp>
      <p:pic>
        <p:nvPicPr>
          <p:cNvPr id="8" name="Рисунок 7" descr="собака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3286125"/>
            <a:ext cx="16891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1477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419 C 0.00018 0.03449 -0.00208 -0.04398 0.00921 -0.06435 C 0.01459 -0.07385 0.02032 -0.08218 0.02587 -0.09144 C 0.02431 -0.22385 0.03611 -0.1963 0.01302 -0.25949 C 0.0099 -0.2919 0.01233 -0.32014 0.03334 -0.33843 C 0.03455 -0.34098 0.03698 -0.34584 0.03698 -0.3456 " pathEditMode="relative" rAng="0" ptsTypes="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6" y="-1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9" name="TextBox 4"/>
          <p:cNvSpPr txBox="1">
            <a:spLocks noChangeArrowheads="1"/>
          </p:cNvSpPr>
          <p:nvPr/>
        </p:nvSpPr>
        <p:spPr bwMode="auto">
          <a:xfrm>
            <a:off x="899592" y="836712"/>
            <a:ext cx="33254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сорока</a:t>
            </a:r>
          </a:p>
        </p:txBody>
      </p:sp>
      <p:pic>
        <p:nvPicPr>
          <p:cNvPr id="8" name="Рисунок 7" descr="сорок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3429000"/>
            <a:ext cx="3009900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2501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268760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4607 C 0.00469 -0.08033 0.01719 -0.11181 0.02587 -0.14491 C 0.03316 -0.17246 0.03732 -0.20047 0.04253 -0.22871 C 0.0441 -0.26042 0.04722 -0.30556 0.04253 -0.33496 C 0.04184 -0.33912 0.03646 -0.33658 0.03333 -0.3375 C 0.03142 -0.33912 0.02778 -0.34236 0.02778 -0.34213 " pathEditMode="relative" rAng="0" ptsTypes="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-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3" name="TextBox 4"/>
          <p:cNvSpPr txBox="1">
            <a:spLocks noChangeArrowheads="1"/>
          </p:cNvSpPr>
          <p:nvPr/>
        </p:nvSpPr>
        <p:spPr bwMode="auto">
          <a:xfrm>
            <a:off x="1043608" y="836712"/>
            <a:ext cx="34013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корова</a:t>
            </a:r>
          </a:p>
        </p:txBody>
      </p:sp>
      <p:pic>
        <p:nvPicPr>
          <p:cNvPr id="8" name="Рисунок 7" descr="коров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3429000"/>
            <a:ext cx="24796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3525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1340768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C 0.00399 -0.03148 0.01146 -0.0618 0.01493 -0.09375 C 0.01423 -0.11921 0.01406 -0.1449 0.01302 -0.17037 C 0.0125 -0.18287 0.00781 -0.1949 0.00746 -0.2074 C 0.00694 -0.23287 0.00746 -0.25856 0.00746 -0.28402 " pathEditMode="relative" ptsTypes="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7" name="TextBox 4"/>
          <p:cNvSpPr txBox="1">
            <a:spLocks noChangeArrowheads="1"/>
          </p:cNvSpPr>
          <p:nvPr/>
        </p:nvSpPr>
        <p:spPr bwMode="auto">
          <a:xfrm>
            <a:off x="683568" y="908720"/>
            <a:ext cx="35189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синица</a:t>
            </a:r>
          </a:p>
        </p:txBody>
      </p:sp>
      <p:pic>
        <p:nvPicPr>
          <p:cNvPr id="8" name="Рисунок 7" descr="синица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3500438"/>
            <a:ext cx="209550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4549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88889E-6 -7.40741E-7 C 0.00069 -0.00833 -0.00035 -0.01713 0.0019 -0.02477 C 0.00295 -0.02871 0.00711 -0.02917 0.00937 -0.03218 C 0.01631 -0.04121 0.02256 -0.05347 0.02777 -0.06412 C 0.03038 -0.07732 0.03489 -0.07917 0.03888 -0.09144 C 0.04357 -0.10602 0.04531 -0.12292 0.04826 -0.13843 C 0.04704 -0.16065 0.04236 -0.18958 0.04635 -0.21227 C 0.0467 -0.21482 0.04895 -0.21551 0.04999 -0.21736 C 0.06093 -0.23912 0.06493 -0.23727 0.07968 -0.24722 C 0.0809 -0.28056 0.07986 -0.30278 0.08524 -0.33333 C 0.08732 -0.34583 0.09305 -0.35533 0.09826 -0.36574 C 0.10954 -0.38843 0.1243 -0.41296 0.14444 -0.42222 C 0.15329 -0.43357 0.14184 -0.42083 0.15555 -0.42963 C 0.16545 -0.43611 0.17309 -0.45 0.18333 -0.45671 C 0.2151 -0.47778 0.23402 -0.4838 0.25381 -0.52847 C 0.25763 -0.54884 0.26006 -0.55093 0.25381 -0.57292 C 0.25138 -0.58171 0.23715 -0.59005 0.23715 -0.59005 C 0.22673 -0.62431 0.24565 -0.64283 0.26493 -0.66181 C 0.29982 -0.6963 0.34045 -0.71806 0.37604 -0.7507 C 0.37725 -0.75324 0.37881 -0.75533 0.37968 -0.7581 C 0.38124 -0.76296 0.38124 -0.76852 0.38333 -0.77292 C 0.39218 -0.79144 0.42673 -0.82431 0.44444 -0.83449 C 0.47708 -0.85324 0.51388 -0.86458 0.54826 -0.87662 C 0.56197 -0.88148 0.57048 -0.88033 0.58333 -0.88889 C 0.58888 -0.89259 0.63159 -0.92361 0.63888 -0.93333 C 0.64131 -0.93658 0.64427 -0.93958 0.64635 -0.94329 C 0.65052 -0.95116 0.65746 -0.96783 0.65746 -0.96783 C 0.66006 -0.98125 0.66371 -0.99352 0.66493 -1.00741 C 0.66649 -1.02384 0.66527 -1.04121 0.67413 -1.0544 C 0.67569 -1.05671 0.68645 -1.06852 0.69079 -1.07153 C 0.69444 -1.07408 0.7019 -1.07894 0.7019 -1.07894 " pathEditMode="relative" ptsTypes="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1" name="TextBox 4"/>
          <p:cNvSpPr txBox="1">
            <a:spLocks noChangeArrowheads="1"/>
          </p:cNvSpPr>
          <p:nvPr/>
        </p:nvSpPr>
        <p:spPr bwMode="auto">
          <a:xfrm>
            <a:off x="971600" y="836712"/>
            <a:ext cx="27471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петух</a:t>
            </a:r>
          </a:p>
        </p:txBody>
      </p:sp>
      <p:pic>
        <p:nvPicPr>
          <p:cNvPr id="8" name="Рисунок 7" descr="петух - копия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3432175"/>
            <a:ext cx="2214562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5573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C 0.00052 -0.00254 0.00138 -0.00486 0.00173 -0.0074 C 0.0026 -0.01388 0.0026 -0.02083 0.00364 -0.02731 C 0.00486 -0.03426 0.00763 -0.04027 0.0092 -0.04699 C 0.01128 -0.05648 0.01128 -0.06226 0.01666 -0.06921 C 0.01718 -0.07338 0.01979 -0.07777 0.0184 -0.08148 C 0.01736 -0.08449 0.01336 -0.08263 0.01111 -0.08402 C 0.00902 -0.08518 0.00746 -0.08726 0.00555 -0.08888 C -0.00573 -0.10902 -0.01511 -0.13379 -0.02049 -0.1581 C -0.02309 -0.16967 -0.02483 -0.18101 -0.02778 -0.19259 C -0.02848 -0.19513 -0.02969 -0.2 -0.02969 -0.2 C -0.02865 -0.2125 -0.02969 -0.22569 -0.02605 -0.23703 C -0.02535 -0.23935 -0.02327 -0.24004 -0.02223 -0.24213 C -0.02066 -0.24513 -0.0198 -0.24861 -0.01858 -0.25185 C -0.01737 -0.26921 -0.01806 -0.29074 -0.00747 -0.3037 " pathEditMode="relative" ptsTypes="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5" name="TextBox 4"/>
          <p:cNvSpPr txBox="1">
            <a:spLocks noChangeArrowheads="1"/>
          </p:cNvSpPr>
          <p:nvPr/>
        </p:nvSpPr>
        <p:spPr bwMode="auto">
          <a:xfrm>
            <a:off x="683568" y="836712"/>
            <a:ext cx="35448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котёнок</a:t>
            </a:r>
          </a:p>
        </p:txBody>
      </p:sp>
      <p:pic>
        <p:nvPicPr>
          <p:cNvPr id="8" name="Рисунок 7" descr="кот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8583">
            <a:off x="1160463" y="3735388"/>
            <a:ext cx="3027362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6597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724275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C 0.00417 -0.00902 0.01042 -0.01944 0.01302 -0.02963 C 0.01701 -0.0456 0.01944 -0.06088 0.02413 -0.07662 C 0.02656 -0.08495 0.03003 -0.09259 0.0316 -0.10115 C 0.03472 -0.11921 0.03733 -0.1375 0.0408 -0.15555 C 0.04149 -0.16713 0.0441 -0.1787 0.04271 -0.19004 C 0.04115 -0.20277 0.03403 -0.21319 0.02969 -0.22477 C 0.02552 -0.23611 0.02535 -0.24977 0.02222 -0.2618 C 0.02292 -0.26828 0.02309 -0.275 0.02413 -0.28148 C 0.025 -0.28657 0.02778 -0.29629 0.02778 -0.29629 " pathEditMode="relative" ptsTypes="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Box 2"/>
          <p:cNvSpPr txBox="1">
            <a:spLocks noChangeArrowheads="1"/>
          </p:cNvSpPr>
          <p:nvPr/>
        </p:nvSpPr>
        <p:spPr bwMode="auto">
          <a:xfrm>
            <a:off x="4562475" y="1556792"/>
            <a:ext cx="45815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Нет, напрасно мы решили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Прокатить кота в машине: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Кот кататься не привык –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Опрокинул грузовик.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5570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24744"/>
            <a:ext cx="421279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9" name="TextBox 4"/>
          <p:cNvSpPr txBox="1">
            <a:spLocks noChangeArrowheads="1"/>
          </p:cNvSpPr>
          <p:nvPr/>
        </p:nvSpPr>
        <p:spPr bwMode="auto">
          <a:xfrm>
            <a:off x="899592" y="620688"/>
            <a:ext cx="291137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ослик</a:t>
            </a:r>
          </a:p>
        </p:txBody>
      </p:sp>
      <p:pic>
        <p:nvPicPr>
          <p:cNvPr id="8" name="Рисунок 7" descr="ишак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3643313"/>
            <a:ext cx="2246312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621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237312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2986 C 0.00329 0.01713 0.00972 0.00648 0.01493 -0.00486 C 0.02899 -0.03634 0.04166 -0.0706 0.05937 -0.09861 C 0.06319 -0.11435 0.06649 -0.1294 0.06857 -0.1456 C 0.06736 -0.18078 0.06649 -0.25301 0.04444 -0.28125 C 0.03888 -0.29653 0.03923 -0.31227 0.03524 -0.32824 C 0.03333 -0.33611 0.02968 -0.33912 0.02968 -0.34791 " pathEditMode="relative" rAng="0" ptsTypes="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0" y="-1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3" name="TextBox 4"/>
          <p:cNvSpPr txBox="1">
            <a:spLocks noChangeArrowheads="1"/>
          </p:cNvSpPr>
          <p:nvPr/>
        </p:nvSpPr>
        <p:spPr bwMode="auto">
          <a:xfrm>
            <a:off x="539552" y="692696"/>
            <a:ext cx="36909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муравей</a:t>
            </a:r>
          </a:p>
        </p:txBody>
      </p:sp>
      <p:pic>
        <p:nvPicPr>
          <p:cNvPr id="8" name="Рисунок 7" descr="МУРАВЕЙ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3235325"/>
            <a:ext cx="2500313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45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71875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7.03704E-6 C -0.00989 -0.05115 -0.01683 -0.12314 0.01303 -0.16296 C 0.01303 -0.16828 0.00921 -0.3037 0.00921 -0.3655 " pathEditMode="relative" ptsTypes="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TextBox 4"/>
          <p:cNvSpPr txBox="1">
            <a:spLocks noChangeArrowheads="1"/>
          </p:cNvSpPr>
          <p:nvPr/>
        </p:nvSpPr>
        <p:spPr bwMode="auto">
          <a:xfrm>
            <a:off x="683568" y="764704"/>
            <a:ext cx="3000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жираф</a:t>
            </a:r>
          </a:p>
        </p:txBody>
      </p:sp>
      <p:pic>
        <p:nvPicPr>
          <p:cNvPr id="8" name="Рисунок 7" descr="жираф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392488"/>
            <a:ext cx="1214437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69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71875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5.55556E-6 C -0.00486 -0.06134 0.00069 -0.12221 0.00747 -0.18286 C 0.00972 -0.20346 0.0092 -0.23448 0.02049 -0.24953 C 0.02379 -0.27291 0.03646 -0.29351 0.03715 -0.31851 C 0.03767 -0.33587 0.03715 -0.353 0.03715 -0.37036 " pathEditMode="relative" ptsTypes="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1" name="TextBox 4"/>
          <p:cNvSpPr txBox="1">
            <a:spLocks noChangeArrowheads="1"/>
          </p:cNvSpPr>
          <p:nvPr/>
        </p:nvSpPr>
        <p:spPr bwMode="auto">
          <a:xfrm>
            <a:off x="683568" y="908720"/>
            <a:ext cx="284815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олень</a:t>
            </a:r>
          </a:p>
        </p:txBody>
      </p:sp>
      <p:pic>
        <p:nvPicPr>
          <p:cNvPr id="8" name="Рисунок 7" descr="олень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3571875"/>
            <a:ext cx="1138237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693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8.51852E-6 C -0.00104 -0.00601 -0.00469 -0.01111 -0.00556 -0.01736 C -0.00868 -0.03888 -0.01007 -0.08148 -0.01111 -0.1037 C -0.00729 -0.19027 -0.01215 -0.17268 0.00382 -0.22476 C 0.0026 -0.2412 0.0033 -0.25995 -0.00365 -0.27407 C -0.00538 -0.28495 -0.0092 -0.29513 -0.0092 -0.30624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5" name="TextBox 4"/>
          <p:cNvSpPr txBox="1">
            <a:spLocks noChangeArrowheads="1"/>
          </p:cNvSpPr>
          <p:nvPr/>
        </p:nvSpPr>
        <p:spPr bwMode="auto">
          <a:xfrm>
            <a:off x="683568" y="764704"/>
            <a:ext cx="2952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индюк</a:t>
            </a:r>
          </a:p>
        </p:txBody>
      </p:sp>
      <p:pic>
        <p:nvPicPr>
          <p:cNvPr id="8" name="Рисунок 7" descr="индюк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3643313"/>
            <a:ext cx="2112963" cy="255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717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71875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3.33333E-6 C 0.00122 -0.01065 0.00244 -0.02152 0.00383 -0.03217 C 0.00487 -0.04027 0.00643 -0.04861 0.00747 -0.05671 C 0.00869 -0.06574 0.01112 -0.08402 0.01112 -0.08402 C 0.01442 -0.14004 0.01424 -0.12037 0.01112 -0.20486 C 0.0106 -0.22037 0.00487 -0.23472 0.00192 -0.2493 C 0.00122 -0.25602 0.00105 -0.26273 5.55556E-6 -0.26921 C -0.00086 -0.2743 -0.00364 -0.28402 -0.00364 -0.28402 C -0.00295 -0.2956 -0.0026 -0.30694 -0.00173 -0.31852 C -0.00121 -0.3243 -0.00086 -0.33588 0.00556 -0.33588 " pathEditMode="relative" ptsTypes="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9" name="TextBox 4"/>
          <p:cNvSpPr txBox="1">
            <a:spLocks noChangeArrowheads="1"/>
          </p:cNvSpPr>
          <p:nvPr/>
        </p:nvSpPr>
        <p:spPr bwMode="auto">
          <a:xfrm>
            <a:off x="539552" y="764704"/>
            <a:ext cx="37639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пингвин</a:t>
            </a:r>
          </a:p>
        </p:txBody>
      </p:sp>
      <p:pic>
        <p:nvPicPr>
          <p:cNvPr id="8" name="Рисунок 7" descr="пингвин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571875"/>
            <a:ext cx="1179513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741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C -0.01337 -0.05162 -0.00434 -0.13866 0.02031 -0.18773 C 0.01909 -0.20463 0.02031 -0.22199 0.01111 -0.23472 C 0.00989 -0.23889 0.00885 -0.24306 0.00729 -0.24699 C 0.00625 -0.24954 0.00381 -0.25139 0.00364 -0.2544 C 0.00243 -0.28565 0.00572 -0.29907 0.02031 -0.31852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3" name="TextBox 4"/>
          <p:cNvSpPr txBox="1">
            <a:spLocks noChangeArrowheads="1"/>
          </p:cNvSpPr>
          <p:nvPr/>
        </p:nvSpPr>
        <p:spPr bwMode="auto">
          <a:xfrm>
            <a:off x="755576" y="692696"/>
            <a:ext cx="342965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мишка</a:t>
            </a:r>
          </a:p>
        </p:txBody>
      </p:sp>
      <p:pic>
        <p:nvPicPr>
          <p:cNvPr id="8" name="Рисунок 7" descr="мишка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3309938"/>
            <a:ext cx="200025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65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3.33333E-6 C -0.00677 -0.01389 -0.00903 -0.03333 -0.01111 -0.04954 C -0.01042 -0.08819 -0.01024 -0.12685 -0.0092 -0.16551 C -0.00885 -0.17639 -0.00382 -0.18727 -0.00191 -0.19769 C -0.00069 -0.20417 0.00191 -0.21736 0.00191 -0.21736 C 0.0033 -0.23889 0.00451 -0.26551 0.00747 -0.28657 C 0.00799 -0.29005 0.01007 -0.29306 0.01111 -0.2963 C 0.01181 -0.29861 0.01302 -0.3037 0.01302 -0.3037 " pathEditMode="relative" ptsTypes="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7" name="TextBox 4"/>
          <p:cNvSpPr txBox="1">
            <a:spLocks noChangeArrowheads="1"/>
          </p:cNvSpPr>
          <p:nvPr/>
        </p:nvSpPr>
        <p:spPr bwMode="auto">
          <a:xfrm>
            <a:off x="755576" y="764704"/>
            <a:ext cx="288572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баран</a:t>
            </a:r>
          </a:p>
        </p:txBody>
      </p:sp>
      <p:pic>
        <p:nvPicPr>
          <p:cNvPr id="8" name="Рисунок 7" descr="баран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3429000"/>
            <a:ext cx="2071687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4789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33 -0.0118 C -0.00382 -0.07731 -0.00035 -0.16666 0.04202 -0.2118 C 0.03594 -0.23889 0.03299 -0.2581 0.01788 -0.27847 C 0.01059 -0.28842 -0.00416 -0.29166 -0.01354 -0.29814 " pathEditMode="relative" rAng="0" ptsTypes="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1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1" name="TextBox 4"/>
          <p:cNvSpPr txBox="1">
            <a:spLocks noChangeArrowheads="1"/>
          </p:cNvSpPr>
          <p:nvPr/>
        </p:nvSpPr>
        <p:spPr bwMode="auto">
          <a:xfrm>
            <a:off x="827584" y="764704"/>
            <a:ext cx="256672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ёжик</a:t>
            </a:r>
          </a:p>
        </p:txBody>
      </p:sp>
      <p:pic>
        <p:nvPicPr>
          <p:cNvPr id="8" name="Рисунок 7" descr="ёж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3286125"/>
            <a:ext cx="2171700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5813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1597 C -0.00209 -0.04074 -0.00417 -0.06435 -0.01111 -0.0875 C -0.01389 -0.10972 -0.01424 -0.13496 -0.00938 -0.15671 C -0.00226 -0.18912 0.00781 -0.20579 0.01111 -0.24051 C 0.0092 -0.28912 0.0092 -0.27176 0.0092 -0.29236 " pathEditMode="relative" rAng="0" ptsTypes="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1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5" name="TextBox 4"/>
          <p:cNvSpPr txBox="1">
            <a:spLocks noChangeArrowheads="1"/>
          </p:cNvSpPr>
          <p:nvPr/>
        </p:nvSpPr>
        <p:spPr bwMode="auto">
          <a:xfrm>
            <a:off x="683568" y="620688"/>
            <a:ext cx="31067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ворона</a:t>
            </a:r>
          </a:p>
        </p:txBody>
      </p:sp>
      <p:pic>
        <p:nvPicPr>
          <p:cNvPr id="8" name="Рисунок 7" descr="ворон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909">
            <a:off x="1357313" y="3786188"/>
            <a:ext cx="3143250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6837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718 C -0.00139 -0.01852 -0.00243 -0.03334 -0.00555 -0.04421 C -0.00746 -0.05116 -0.01076 -0.05718 -0.01284 -0.06412 C -0.01684 -0.09491 -0.02205 -0.10278 -0.01475 -0.14051 C -0.01389 -0.14514 -0.00937 -0.14676 -0.00729 -0.15046 C -0.00434 -0.15579 -0.00243 -0.16204 -2.5E-6 -0.16783 C 0.0007 -0.17361 0.00104 -0.1794 0.00191 -0.18496 C 0.00295 -0.19167 0.00556 -0.20486 0.00556 -0.20463 C 0.00434 -0.23634 -2.5E-6 -0.26713 -2.5E-6 -0.29861 " pathEditMode="relative" rAng="0" ptsTypes="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1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Box 2"/>
          <p:cNvSpPr txBox="1">
            <a:spLocks noChangeArrowheads="1"/>
          </p:cNvSpPr>
          <p:nvPr/>
        </p:nvSpPr>
        <p:spPr bwMode="auto">
          <a:xfrm>
            <a:off x="2428875" y="4429125"/>
            <a:ext cx="46640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Зайку бросила хозяйка, --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Под дождём остался зайка.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Со скамейки слезть не мог, 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Весь до ниточки промок.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4546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20688"/>
            <a:ext cx="7143750" cy="3448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9" name="TextBox 4"/>
          <p:cNvSpPr txBox="1">
            <a:spLocks noChangeArrowheads="1"/>
          </p:cNvSpPr>
          <p:nvPr/>
        </p:nvSpPr>
        <p:spPr bwMode="auto">
          <a:xfrm>
            <a:off x="827584" y="764704"/>
            <a:ext cx="280378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белка</a:t>
            </a:r>
          </a:p>
        </p:txBody>
      </p:sp>
      <p:pic>
        <p:nvPicPr>
          <p:cNvPr id="8" name="Рисунок 7" descr="белк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3448050"/>
            <a:ext cx="2071688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7861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6.2963E-6 C -0.00347 -0.02175 -0.01007 -0.04166 -0.01302 -0.06411 C -0.01215 -0.09837 -0.0151 -0.13911 -2.77778E-7 -0.17036 C 0.00278 -0.17615 0.00781 -0.17985 0.01111 -0.18518 C 0.01788 -0.19606 0.02309 -0.20856 0.02951 -0.21967 C 0.03142 -0.22291 0.03316 -0.22638 0.03507 -0.22962 C 0.03698 -0.23286 0.04062 -0.23958 0.04062 -0.23958 C 0.04549 -0.25833 0.03906 -0.23518 0.04618 -0.25439 C 0.04931 -0.26249 0.05017 -0.27268 0.05174 -0.28147 C 0.05052 -0.29652 0.0526 -0.30671 0.04253 -0.31365 " pathEditMode="relative" ptsTypes="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3" name="TextBox 4"/>
          <p:cNvSpPr txBox="1">
            <a:spLocks noChangeArrowheads="1"/>
          </p:cNvSpPr>
          <p:nvPr/>
        </p:nvSpPr>
        <p:spPr bwMode="auto">
          <a:xfrm>
            <a:off x="683568" y="548680"/>
            <a:ext cx="3944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черепаха</a:t>
            </a:r>
          </a:p>
        </p:txBody>
      </p:sp>
      <p:pic>
        <p:nvPicPr>
          <p:cNvPr id="8" name="Рисунок 7" descr="черепах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3643313"/>
            <a:ext cx="2478088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885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714750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C 0.00487 -0.01319 0.00695 -0.02523 0.00921 -0.03958 C 0.00487 -0.09329 0.0099 -0.07129 -0.00191 -0.09884 C -0.00347 -0.10231 -0.00572 -0.10532 -0.00746 -0.10879 C -0.01007 -0.11366 -0.01493 -0.12361 -0.01493 -0.12361 C -0.01388 -0.17384 -0.02482 -0.21134 -2.5E-6 -0.24444 C 0.00348 -0.25833 0.0073 -0.2669 0.0073 -0.28148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7" name="TextBox 4"/>
          <p:cNvSpPr txBox="1">
            <a:spLocks noChangeArrowheads="1"/>
          </p:cNvSpPr>
          <p:nvPr/>
        </p:nvSpPr>
        <p:spPr bwMode="auto">
          <a:xfrm>
            <a:off x="1187624" y="764704"/>
            <a:ext cx="212962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гусь</a:t>
            </a:r>
          </a:p>
        </p:txBody>
      </p:sp>
      <p:pic>
        <p:nvPicPr>
          <p:cNvPr id="8" name="Рисунок 7" descr="гусь - копия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3571875"/>
            <a:ext cx="164782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909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8.14815E-6 C 0.00104 -0.01874 -0.00105 -0.03587 0.00937 -0.0493 C 0.01163 -0.06226 0.01579 -0.07337 0.01857 -0.08634 C 0.01979 -0.09884 0.01892 -0.11411 0.02604 -0.12337 C 0.0302 -0.15833 0.03385 -0.19606 0.01666 -0.22476 C 0.01614 -0.22731 0.01597 -0.23009 0.01493 -0.23217 C 0.01354 -0.23518 0.00954 -0.23611 0.00937 -0.23958 C 0.00833 -0.25439 0.01006 -0.26921 0.01111 -0.28402 C 0.01163 -0.29097 0.01493 -0.29675 0.01493 -0.3037 " pathEditMode="relative" ptsTypes="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1" name="TextBox 4"/>
          <p:cNvSpPr txBox="1">
            <a:spLocks noChangeArrowheads="1"/>
          </p:cNvSpPr>
          <p:nvPr/>
        </p:nvSpPr>
        <p:spPr bwMode="auto">
          <a:xfrm>
            <a:off x="755576" y="476672"/>
            <a:ext cx="34956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бабочка</a:t>
            </a:r>
          </a:p>
        </p:txBody>
      </p:sp>
      <p:pic>
        <p:nvPicPr>
          <p:cNvPr id="8" name="Рисунок 7" descr="бабочка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3273425"/>
            <a:ext cx="2286000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0933" name="Рисунок 6" descr="шляпа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71875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96752"/>
            <a:ext cx="35384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C 0.0026 -0.02037 0.00712 -0.05046 0.02048 -0.06412 C 0.03281 -0.07662 0.04444 -0.08681 0.05382 -0.1037 C 0.05625 -0.11713 0.06892 -0.13588 0.05191 -0.14306 C 0.04618 -0.14259 0.00972 -0.13796 -0.00174 -0.14306 C -0.004 -0.14398 -0.00434 -0.14792 -0.00556 -0.15046 C -0.00486 -0.16273 -0.00538 -0.17523 -0.00382 -0.1875 C -0.00191 -0.19931 0.00607 -0.2081 0.01111 -0.21713 C 0.02118 -0.23565 0.0283 -0.26088 0.04253 -0.27407 C 0.05451 -0.29815 0.03559 -0.26134 0.05382 -0.28889 C 0.05677 -0.29329 0.06111 -0.3037 0.06111 -0.3037 C 0.06389 -0.32153 0.06649 -0.33796 0.04982 -0.34306 C 0.04878 -0.3456 0.04826 -0.34884 0.04635 -0.35046 C 0.04427 -0.35232 0.04132 -0.35162 0.03889 -0.35301 C 0.0368 -0.35417 0.03524 -0.35648 0.03333 -0.35787 C 0.03038 -0.35995 0.02708 -0.36134 0.02396 -0.36296 C 0.01927 -0.37245 0.01527 -0.37477 0.0092 -0.38264 C 0.00781 -0.38472 0.00729 -0.3882 0.00555 -0.39005 C 5.55556E-7 -0.39583 -0.01476 -0.39745 -0.01476 -0.39745 C -0.02483 -0.39653 -0.03507 -0.39815 -0.04462 -0.39491 C -0.05851 -0.39028 -0.06823 -0.37593 -0.08143 -0.37037 C -0.08907 -0.36273 -0.09254 -0.3588 -0.10174 -0.36296 C -0.10677 -0.39398 -0.09913 -0.42593 -0.09636 -0.45671 C -0.09775 -0.49005 -0.09202 -0.50162 -0.11285 -0.51111 C -0.12084 -0.51019 -0.12986 -0.50347 -0.13716 -0.50857 C -0.14288 -0.51273 -0.14445 -0.53333 -0.14445 -0.53333 C -0.14514 -0.5375 -0.14601 -0.54144 -0.14618 -0.5456 C -0.14723 -0.58218 -0.12257 -0.67639 -0.16476 -0.6963 C -0.16979 -0.69861 -0.18264 -0.70208 -0.18889 -0.7037 C -0.20313 -0.70116 -0.21806 -0.70278 -0.23143 -0.6963 C -0.25799 -0.68333 -0.26216 -0.66945 -0.27778 -0.64676 C -0.29827 -0.61713 -0.27413 -0.65648 -0.3 -0.61227 C -0.3033 -0.60671 -0.31129 -0.59745 -0.31129 -0.59745 C -0.31858 -0.59838 -0.32917 -0.59607 -0.33507 -0.60486 C -0.33976 -0.61181 -0.34809 -0.62708 -0.34809 -0.62708 C -0.34948 -0.63195 -0.35504 -0.64977 -0.35556 -0.65417 C -0.35747 -0.66945 -0.35643 -0.6963 -0.36285 -0.71343 C -0.36927 -0.73032 -0.37292 -0.72917 -0.38143 -0.7456 C -0.40608 -0.79352 -0.42604 -0.84699 -0.47032 -0.86667 C -0.48802 -0.87454 -0.49723 -0.87245 -0.51841 -0.87407 C -0.52518 -0.8757 -0.53264 -0.875 -0.53889 -0.87894 C -0.54566 -0.8831 -0.54896 -0.89421 -0.55556 -0.89861 C -0.56476 -0.90463 -0.57257 -0.91157 -0.58143 -0.91852 C -0.58907 -0.92454 -0.59827 -0.92662 -0.60556 -0.93333 C -0.62726 -0.95301 -0.62344 -0.95394 -0.63889 -0.97269 C -0.64914 -0.98519 -0.65295 -0.98796 -0.6592 -1.00486 C -0.65747 -1.02824 -0.65799 -1.02616 -0.65174 -1.0419 " pathEditMode="relative" ptsTypes="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476672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</a:t>
            </a:r>
          </a:p>
        </p:txBody>
      </p:sp>
      <p:sp>
        <p:nvSpPr>
          <p:cNvPr id="8" name="Куб 7"/>
          <p:cNvSpPr/>
          <p:nvPr/>
        </p:nvSpPr>
        <p:spPr>
          <a:xfrm>
            <a:off x="4643438" y="5000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9" name="Куб 8"/>
          <p:cNvSpPr/>
          <p:nvPr/>
        </p:nvSpPr>
        <p:spPr>
          <a:xfrm>
            <a:off x="2643188" y="571500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642938" y="1143000"/>
            <a:ext cx="1857375" cy="2357438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6643688" y="1000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381962" name="TextBox 13"/>
          <p:cNvSpPr txBox="1">
            <a:spLocks noChangeArrowheads="1"/>
          </p:cNvSpPr>
          <p:nvPr/>
        </p:nvSpPr>
        <p:spPr bwMode="auto">
          <a:xfrm>
            <a:off x="2555776" y="3356992"/>
            <a:ext cx="38236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Читаем  слова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1964" name="TextBox 3"/>
          <p:cNvSpPr txBox="1">
            <a:spLocks noChangeArrowheads="1"/>
          </p:cNvSpPr>
          <p:nvPr/>
        </p:nvSpPr>
        <p:spPr bwMode="auto">
          <a:xfrm>
            <a:off x="6715125" y="428625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>
                <a:latin typeface="Times New Roman" pitchFamily="18" charset="0"/>
                <a:cs typeface="Times New Roman" pitchFamily="18" charset="0"/>
              </a:rPr>
              <a:t>Игры для чтения</a:t>
            </a: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818" name="Picture 2" descr="https://avatars.mds.yandex.net/i?id=23cd1ed0caf462af95296866d00f3644f6428ef5-10783551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981109"/>
            <a:ext cx="2736304" cy="2084803"/>
          </a:xfrm>
          <a:prstGeom prst="rect">
            <a:avLst/>
          </a:prstGeom>
          <a:noFill/>
        </p:spPr>
      </p:pic>
      <p:pic>
        <p:nvPicPr>
          <p:cNvPr id="34820" name="Picture 4" descr="https://avatars.mds.yandex.net/i?id=ba47a3a0e3406be01e7ae1335e09fe939c3221f7a70df46e-5293164-images-thumbs&amp;n=13"/>
          <p:cNvPicPr>
            <a:picLocks noChangeAspect="1" noChangeArrowheads="1"/>
          </p:cNvPicPr>
          <p:nvPr/>
        </p:nvPicPr>
        <p:blipFill>
          <a:blip r:embed="rId4" cstate="print"/>
          <a:srcRect l="6338"/>
          <a:stretch>
            <a:fillRect/>
          </a:stretch>
        </p:blipFill>
        <p:spPr bwMode="auto">
          <a:xfrm>
            <a:off x="6588224" y="4005064"/>
            <a:ext cx="2128301" cy="2327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2" name="Рисунок 21" descr="дев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45024"/>
            <a:ext cx="1714500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70" name="Picture 2" descr="https://avatars.mds.yandex.net/i?id=eaa95034bab551cfdc30cdb65b8f21e23fa6ec86-5910728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524577"/>
            <a:ext cx="2416664" cy="2024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3" name="Рисунок 22" descr="кос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490913"/>
            <a:ext cx="1822450" cy="336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pic>
        <p:nvPicPr>
          <p:cNvPr id="386056" name="Рисунок 20" descr="кот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4214813"/>
            <a:ext cx="2662238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6057" name="Рисунок 21" descr="кот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214813"/>
            <a:ext cx="3030537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7" name="Рисунок 16" descr="сов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4271963"/>
            <a:ext cx="15113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TextBox 4"/>
          <p:cNvSpPr txBox="1">
            <a:spLocks noChangeArrowheads="1"/>
          </p:cNvSpPr>
          <p:nvPr/>
        </p:nvSpPr>
        <p:spPr bwMode="auto">
          <a:xfrm>
            <a:off x="2214563" y="4500563"/>
            <a:ext cx="506571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Я люблю свою лошадку,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Причешу ей шёрстку гладко,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Гребешком приглажу хвостик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И верхом поеду в гости.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3522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b="32927"/>
          <a:stretch>
            <a:fillRect/>
          </a:stretch>
        </p:blipFill>
        <p:spPr bwMode="auto">
          <a:xfrm>
            <a:off x="1907704" y="332656"/>
            <a:ext cx="5321151" cy="4061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0" name="Рисунок 19" descr="окно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495425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pic>
        <p:nvPicPr>
          <p:cNvPr id="27" name="Рисунок 26" descr="лыжи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3949700"/>
            <a:ext cx="2843213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1" name="Рисунок 20" descr="кран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4389438"/>
            <a:ext cx="1714500" cy="220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2" name="Рисунок 11" descr="гор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806950"/>
            <a:ext cx="200025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pic>
        <p:nvPicPr>
          <p:cNvPr id="14" name="Рисунок 13" descr="шар ж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73511">
            <a:off x="3714750" y="0"/>
            <a:ext cx="1470025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шар к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28625"/>
            <a:ext cx="10096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шар р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7491">
            <a:off x="5072063" y="0"/>
            <a:ext cx="950912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2" name="Рисунок 11" descr="месяц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3948113"/>
            <a:ext cx="1979612" cy="290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2" name="Рисунок 11" descr="рук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8F3"/>
              </a:clrFrom>
              <a:clrTo>
                <a:srgbClr val="F7F8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643438"/>
            <a:ext cx="995362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2" name="Рисунок 11" descr="рыба о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641850"/>
            <a:ext cx="311943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2" name="Рисунок 11" descr="нот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3357563"/>
            <a:ext cx="189547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5" name="Рисунок 24" descr="коз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933825"/>
            <a:ext cx="19177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TextBox 2"/>
          <p:cNvSpPr txBox="1">
            <a:spLocks noChangeArrowheads="1"/>
          </p:cNvSpPr>
          <p:nvPr/>
        </p:nvSpPr>
        <p:spPr bwMode="auto">
          <a:xfrm>
            <a:off x="642938" y="4357688"/>
            <a:ext cx="33909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Матросская шапка,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Верёвка в руке,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Тяну я кораблик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По быстрой реке,</a:t>
            </a:r>
          </a:p>
          <a:p>
            <a:pPr eaLnBrk="1" hangingPunct="1"/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301" name="TextBox 3"/>
          <p:cNvSpPr txBox="1">
            <a:spLocks noChangeArrowheads="1"/>
          </p:cNvSpPr>
          <p:nvPr/>
        </p:nvSpPr>
        <p:spPr bwMode="auto">
          <a:xfrm>
            <a:off x="5000625" y="4357688"/>
            <a:ext cx="35845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И скачут лягушки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За мной по пятам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И просят меня:</a:t>
            </a:r>
          </a:p>
          <a:p>
            <a:pPr eaLnBrk="1" hangingPunct="1"/>
            <a:r>
              <a:rPr lang="ru-RU" sz="2800" b="1">
                <a:latin typeface="Times New Roman" pitchFamily="18" charset="0"/>
                <a:cs typeface="Times New Roman" pitchFamily="18" charset="0"/>
              </a:rPr>
              <a:t>-- Прокати, капитан!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249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548680"/>
            <a:ext cx="4520502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4" name="Рисунок 23" descr="ваз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3143250"/>
            <a:ext cx="144145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pic>
        <p:nvPicPr>
          <p:cNvPr id="12" name="Рисунок 11" descr="бусы - копия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971925"/>
            <a:ext cx="2495550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3" name="Рисунок 12" descr="роз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135438"/>
            <a:ext cx="2357437" cy="272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8" name="Рисунок 17" descr="шуб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643438"/>
            <a:ext cx="2195513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9" name="Рисунок 18" descr="снег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048125"/>
            <a:ext cx="4214813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pic>
        <p:nvPicPr>
          <p:cNvPr id="17" name="Рисунок 16" descr="часы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437111"/>
            <a:ext cx="1982565" cy="22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pic>
        <p:nvPicPr>
          <p:cNvPr id="14" name="Рисунок 13" descr="мышь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85750"/>
            <a:ext cx="23431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мышь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786313"/>
            <a:ext cx="314325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мышь3 - копия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3790950"/>
            <a:ext cx="113347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4" name="Рисунок 13" descr="пил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4000500"/>
            <a:ext cx="31718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3" name="Рисунок 12" descr="реп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3714750"/>
            <a:ext cx="1671637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6" name="Рисунок 25" descr="ЛИС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3871913"/>
            <a:ext cx="3271838" cy="298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Box 2"/>
          <p:cNvSpPr txBox="1">
            <a:spLocks noChangeArrowheads="1"/>
          </p:cNvSpPr>
          <p:nvPr/>
        </p:nvSpPr>
        <p:spPr bwMode="auto">
          <a:xfrm>
            <a:off x="683568" y="2276872"/>
            <a:ext cx="41481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Уронили мишку на пол,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Оторвали мишке лапу.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Всё равно его не брошу,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Потому что он хороший.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1474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50793" t="17325" b="7076"/>
          <a:stretch>
            <a:fillRect/>
          </a:stretch>
        </p:blipFill>
        <p:spPr bwMode="auto">
          <a:xfrm>
            <a:off x="5076056" y="908720"/>
            <a:ext cx="3738106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pic>
        <p:nvPicPr>
          <p:cNvPr id="12" name="Рисунок 11" descr="поле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4954588"/>
            <a:ext cx="4143375" cy="16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pic>
        <p:nvPicPr>
          <p:cNvPr id="12" name="Рисунок 11" descr="море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653136"/>
            <a:ext cx="3158877" cy="185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pic>
        <p:nvPicPr>
          <p:cNvPr id="12" name="Рисунок 11" descr="гусь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35" y="4797152"/>
            <a:ext cx="1629140" cy="1849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гусь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68" y="4653136"/>
            <a:ext cx="1942545" cy="220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pic>
        <p:nvPicPr>
          <p:cNvPr id="412680" name="Рисунок 11" descr="весы - копия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857750"/>
            <a:ext cx="50006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pic>
        <p:nvPicPr>
          <p:cNvPr id="12" name="Рисунок 11" descr="мяч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579" y="5085184"/>
            <a:ext cx="1724534" cy="177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мяч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695825"/>
            <a:ext cx="2090514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МЯЧ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588" y="5429250"/>
            <a:ext cx="1587772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Управляющая кнопка: домой 14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509120"/>
            <a:ext cx="7772400" cy="15407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Обучающая </a:t>
            </a:r>
            <a:br>
              <a:rPr lang="ru-RU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игра</a:t>
            </a:r>
            <a:br>
              <a:rPr lang="ru-RU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«Хорошо уметь читать!»</a:t>
            </a:r>
            <a:r>
              <a:rPr lang="ru-RU" sz="4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4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2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24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2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Составитель: </a:t>
            </a:r>
            <a:br>
              <a:rPr lang="ru-RU" sz="22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2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Кувшинова</a:t>
            </a:r>
            <a:br>
              <a:rPr lang="ru-RU" sz="22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2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Ольга  Сергеевна, </a:t>
            </a:r>
            <a:br>
              <a:rPr lang="ru-RU" sz="22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2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учитель-логопед </a:t>
            </a:r>
            <a:br>
              <a:rPr lang="ru-RU" sz="22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2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МАОУ СОШ № 5 </a:t>
            </a:r>
            <a:br>
              <a:rPr lang="ru-RU" sz="22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2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с. </a:t>
            </a:r>
            <a:r>
              <a:rPr lang="ru-RU" sz="2200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Николо-Павловское</a:t>
            </a:r>
            <a:r>
              <a:rPr lang="ru-RU" sz="48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480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589240"/>
            <a:ext cx="5544616" cy="914400"/>
          </a:xfrm>
        </p:spPr>
        <p:txBody>
          <a:bodyPr/>
          <a:lstStyle/>
          <a:p>
            <a:r>
              <a:rPr lang="ru-RU" dirty="0" smtClean="0"/>
              <a:t>В игре использованы </a:t>
            </a:r>
            <a:r>
              <a:rPr lang="ru-RU" dirty="0" err="1" smtClean="0"/>
              <a:t>Яндекс-картинки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Box 2"/>
          <p:cNvSpPr txBox="1">
            <a:spLocks noChangeArrowheads="1"/>
          </p:cNvSpPr>
          <p:nvPr/>
        </p:nvSpPr>
        <p:spPr bwMode="auto">
          <a:xfrm>
            <a:off x="2428875" y="4429125"/>
            <a:ext cx="44132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Самолёт построим сами, 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Понесёмся над лесами.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Понесёмся над лесами,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 потом вернёмся к маме.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0450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04664"/>
            <a:ext cx="5184576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424936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buFont typeface="Arial" pitchFamily="34" charset="0"/>
              <a:buChar char="•"/>
            </a:pP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«Отгадываем ребусы»</a:t>
            </a: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речи через разгаданные слова; развитие логического мышления, памяти, воображения; расширение кругозора.</a:t>
            </a:r>
            <a:endParaRPr lang="ru-RU" sz="1700" dirty="0" smtClean="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разгадывают ребусы </a:t>
            </a:r>
          </a:p>
          <a:p>
            <a:pPr algn="just" eaLnBrk="0" hangingPunct="0"/>
            <a:endParaRPr lang="ru-RU" sz="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</a:pP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«Угадай - </a:t>
            </a:r>
            <a:r>
              <a:rPr lang="ru-RU" sz="17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предложений. Развитие умения отгадывать загадки, развитие логического мышления, расширение кругозора</a:t>
            </a:r>
            <a:endParaRPr lang="ru-RU" sz="1700" dirty="0" smtClean="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читают загадки и находят отгадки кликом мышки.</a:t>
            </a:r>
          </a:p>
          <a:p>
            <a:pPr algn="just" eaLnBrk="0" hangingPunct="0"/>
            <a:endParaRPr lang="ru-RU" sz="800" dirty="0" smtClean="0"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</a:pP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«Звуковой анализ слова»</a:t>
            </a: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Составление звуковых схем слов</a:t>
            </a:r>
            <a:endParaRPr lang="ru-RU" sz="1700" dirty="0" smtClean="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под руководством взрослых составляют звуковые схемы к названиям предметов, изображенных на картинках.</a:t>
            </a:r>
          </a:p>
          <a:p>
            <a:pPr algn="just" eaLnBrk="0" hangingPunct="0"/>
            <a:endParaRPr lang="ru-RU" sz="800" dirty="0" smtClean="0">
              <a:solidFill>
                <a:schemeClr val="accent1">
                  <a:lumMod val="75000"/>
                </a:schemeClr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</a:pP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«Моя любимая книжка»</a:t>
            </a: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стихов, заучивание</a:t>
            </a:r>
          </a:p>
          <a:p>
            <a:pPr algn="just" eaLnBrk="0" hangingPunct="0"/>
            <a:endParaRPr lang="ru-RU" sz="800" dirty="0" smtClean="0"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</a:pP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Игра «Прочитай слова по первым буквам названия картинок»</a:t>
            </a: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выделение первого звука (буквы) в слове</a:t>
            </a:r>
            <a:endParaRPr lang="ru-RU" sz="1700" dirty="0" smtClean="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по первым буквам названия картинок составляют слова, затем проверяют себя.</a:t>
            </a:r>
          </a:p>
          <a:p>
            <a:pPr algn="just" eaLnBrk="0" hangingPunct="0"/>
            <a:endParaRPr lang="ru-RU" sz="800" dirty="0" smtClean="0"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</a:pP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«Школьная доска»</a:t>
            </a: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быстро меняющихся слов</a:t>
            </a:r>
            <a:endParaRPr lang="ru-RU" sz="1700" dirty="0" smtClean="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игры: </a:t>
            </a: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доске сменяются  слова, дети должны успевать их читать.</a:t>
            </a:r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TextBox 2"/>
          <p:cNvSpPr txBox="1">
            <a:spLocks noChangeArrowheads="1"/>
          </p:cNvSpPr>
          <p:nvPr/>
        </p:nvSpPr>
        <p:spPr bwMode="auto">
          <a:xfrm>
            <a:off x="1857375" y="3857625"/>
            <a:ext cx="5224463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Спать пора! Уснул бычок,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Лёг в коробку на бочок.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Сонный мишка лёг в кровать, 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Только слон не хочет спать.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Головой кивает слон,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Он слонихе шлёт поклон.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9426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8400" t="41999" r="7601" b="10401"/>
          <a:stretch>
            <a:fillRect/>
          </a:stretch>
        </p:blipFill>
        <p:spPr bwMode="auto">
          <a:xfrm>
            <a:off x="1259632" y="908720"/>
            <a:ext cx="6607793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Box 2"/>
          <p:cNvSpPr txBox="1">
            <a:spLocks noChangeArrowheads="1"/>
          </p:cNvSpPr>
          <p:nvPr/>
        </p:nvSpPr>
        <p:spPr bwMode="auto">
          <a:xfrm>
            <a:off x="2428875" y="4572000"/>
            <a:ext cx="466248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Наша Таня громко плачет: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Уронила в речку мячик.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-- Тише, Танечка, не плачь:</a:t>
            </a:r>
          </a:p>
          <a:p>
            <a:pPr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Не утонет в речке мяч.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8402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04664"/>
            <a:ext cx="4819261" cy="4053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TextBox 2"/>
          <p:cNvSpPr txBox="1">
            <a:spLocks noChangeArrowheads="1"/>
          </p:cNvSpPr>
          <p:nvPr/>
        </p:nvSpPr>
        <p:spPr bwMode="auto">
          <a:xfrm>
            <a:off x="1643063" y="928688"/>
            <a:ext cx="5610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Звуковой анализ слова.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6358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541500"/>
            <a:ext cx="6984776" cy="4452405"/>
          </a:xfrm>
          <a:prstGeom prst="rect">
            <a:avLst/>
          </a:prstGeom>
          <a:noFill/>
        </p:spPr>
      </p:pic>
      <p:pic>
        <p:nvPicPr>
          <p:cNvPr id="8" name="Picture 4" descr="https://avatars.mds.yandex.net/i?id=e9487cf111c757bea617f53aa6c51bc2f40942d5-5869219-images-thumbs&amp;n=13"/>
          <p:cNvPicPr>
            <a:picLocks noChangeAspect="1" noChangeArrowheads="1"/>
          </p:cNvPicPr>
          <p:nvPr/>
        </p:nvPicPr>
        <p:blipFill>
          <a:blip r:embed="rId4" cstate="print"/>
          <a:srcRect l="10390" t="4912" r="7792" b="4212"/>
          <a:stretch>
            <a:fillRect/>
          </a:stretch>
        </p:blipFill>
        <p:spPr bwMode="auto">
          <a:xfrm>
            <a:off x="2051720" y="3861048"/>
            <a:ext cx="3310421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0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4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148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428625" y="4357688"/>
            <a:ext cx="81264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 д    и   в    а   н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6356" name="Picture 4" descr="https://avatars.mds.yandex.net/i?id=78e97beb3ab3481e52f8ff5d37986227b4eb42d5-5733951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0467" y="548680"/>
            <a:ext cx="5131285" cy="3303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0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Рисунок 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4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148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428625" y="4357688"/>
            <a:ext cx="80581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 л   и   м    о   н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5332" name="Picture 4" descr="https://avatars.mds.yandex.net/i?id=967c01db0ed8c1068c1694605e2c86983d2e68fb-13078695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404665"/>
            <a:ext cx="5167486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00188" y="4502150"/>
            <a:ext cx="63357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 т    о    л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3282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76672"/>
            <a:ext cx="4932040" cy="3909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62100" y="4645025"/>
            <a:ext cx="6153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 а   н    и</a:t>
            </a: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2258" name="Picture 2" descr="https://avatars.mds.yandex.net/i?id=f38a15f255b5f4e5c8199fe24366f771fdaf60dc-5241638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19" y="980728"/>
            <a:ext cx="5064299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357313" y="4357688"/>
            <a:ext cx="60467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а   и    с    т</a:t>
            </a: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1234" name="Picture 2" descr="https://avatars.mds.yandex.net/i?id=714f80322e42d30414a8daef6d8b9783afb360d9-8340026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7" y="332656"/>
            <a:ext cx="3368307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645025"/>
            <a:ext cx="63150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 о    з    а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0210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7" y="404664"/>
            <a:ext cx="6558915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148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4357688"/>
            <a:ext cx="80422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а   м   ы  ш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9186" name="Picture 2" descr="https://avatars.mds.yandex.net/i?id=f53d8848a6ee6f321fa171f802cf789f02742defb3b5bbba-5873671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32656"/>
            <a:ext cx="2520280" cy="3804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вал 15">
            <a:hlinkClick r:id="rId2" action="ppaction://hlinksldjump"/>
          </p:cNvPr>
          <p:cNvSpPr/>
          <p:nvPr/>
        </p:nvSpPr>
        <p:spPr>
          <a:xfrm>
            <a:off x="6804248" y="3501008"/>
            <a:ext cx="2016224" cy="100811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Угадай-ка</a:t>
            </a:r>
            <a:endParaRPr lang="ru-RU" sz="16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>
            <a:hlinkClick r:id="rId3" action="ppaction://hlinksldjump"/>
          </p:cNvPr>
          <p:cNvSpPr/>
          <p:nvPr/>
        </p:nvSpPr>
        <p:spPr>
          <a:xfrm>
            <a:off x="2411760" y="3501008"/>
            <a:ext cx="2160240" cy="100811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Читаем  вывески - 2</a:t>
            </a:r>
          </a:p>
        </p:txBody>
      </p:sp>
      <p:sp>
        <p:nvSpPr>
          <p:cNvPr id="18" name="Овал 17">
            <a:hlinkClick r:id="rId4" action="ppaction://hlinksldjump"/>
          </p:cNvPr>
          <p:cNvSpPr/>
          <p:nvPr/>
        </p:nvSpPr>
        <p:spPr>
          <a:xfrm>
            <a:off x="1115616" y="2348880"/>
            <a:ext cx="2232248" cy="100811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Отгадываем ребусы</a:t>
            </a:r>
            <a:endParaRPr lang="ru-RU" sz="1600" b="1" u="sng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>
            <a:hlinkClick r:id="rId5" action="ppaction://hlinksldjump"/>
          </p:cNvPr>
          <p:cNvSpPr/>
          <p:nvPr/>
        </p:nvSpPr>
        <p:spPr>
          <a:xfrm>
            <a:off x="251520" y="3429000"/>
            <a:ext cx="2088232" cy="100811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Звуко</a:t>
            </a:r>
            <a:endParaRPr lang="ru-RU" sz="1600" b="1" u="sng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подражай-ка</a:t>
            </a:r>
            <a:endParaRPr lang="ru-RU" sz="1600" b="1" u="sng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>
            <a:hlinkClick r:id="rId6" action="ppaction://hlinksldjump"/>
          </p:cNvPr>
          <p:cNvSpPr/>
          <p:nvPr/>
        </p:nvSpPr>
        <p:spPr>
          <a:xfrm>
            <a:off x="3491880" y="2348880"/>
            <a:ext cx="2088232" cy="936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Читаем слоги</a:t>
            </a:r>
          </a:p>
        </p:txBody>
      </p:sp>
      <p:sp>
        <p:nvSpPr>
          <p:cNvPr id="21" name="Овал 20">
            <a:hlinkClick r:id="rId7" action="ppaction://hlinksldjump"/>
          </p:cNvPr>
          <p:cNvSpPr/>
          <p:nvPr/>
        </p:nvSpPr>
        <p:spPr>
          <a:xfrm>
            <a:off x="395536" y="1268760"/>
            <a:ext cx="2088232" cy="936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Читаем  вывески</a:t>
            </a:r>
          </a:p>
        </p:txBody>
      </p:sp>
      <p:sp>
        <p:nvSpPr>
          <p:cNvPr id="22" name="Овал 21">
            <a:hlinkClick r:id="rId8" action="ppaction://hlinksldjump"/>
          </p:cNvPr>
          <p:cNvSpPr/>
          <p:nvPr/>
        </p:nvSpPr>
        <p:spPr>
          <a:xfrm>
            <a:off x="4716016" y="1340769"/>
            <a:ext cx="2088232" cy="936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Учимся читать слова</a:t>
            </a:r>
          </a:p>
        </p:txBody>
      </p:sp>
      <p:sp>
        <p:nvSpPr>
          <p:cNvPr id="23" name="Овал 22">
            <a:hlinkClick r:id="rId9" action="ppaction://hlinksldjump"/>
          </p:cNvPr>
          <p:cNvSpPr/>
          <p:nvPr/>
        </p:nvSpPr>
        <p:spPr>
          <a:xfrm>
            <a:off x="2555776" y="1340768"/>
            <a:ext cx="2088232" cy="936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Читаем с </a:t>
            </a:r>
            <a:r>
              <a:rPr lang="ru-RU" sz="1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фокусником</a:t>
            </a:r>
            <a:endParaRPr lang="ru-RU" sz="16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>
            <a:hlinkClick r:id="rId10" action="ppaction://hlinksldjump"/>
          </p:cNvPr>
          <p:cNvSpPr/>
          <p:nvPr/>
        </p:nvSpPr>
        <p:spPr>
          <a:xfrm>
            <a:off x="6876256" y="1340768"/>
            <a:ext cx="2016224" cy="86409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Учимся читать</a:t>
            </a:r>
          </a:p>
        </p:txBody>
      </p:sp>
      <p:sp>
        <p:nvSpPr>
          <p:cNvPr id="25" name="Овал 24">
            <a:hlinkClick r:id="rId11" action="ppaction://hlinksldjump"/>
          </p:cNvPr>
          <p:cNvSpPr/>
          <p:nvPr/>
        </p:nvSpPr>
        <p:spPr>
          <a:xfrm>
            <a:off x="3419872" y="4509120"/>
            <a:ext cx="2232248" cy="112474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Составляем </a:t>
            </a:r>
            <a:r>
              <a:rPr lang="ru-RU" sz="1600" b="1" u="sng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слова</a:t>
            </a:r>
          </a:p>
        </p:txBody>
      </p:sp>
      <p:sp>
        <p:nvSpPr>
          <p:cNvPr id="26" name="Овал 25">
            <a:hlinkClick r:id="rId12" action="ppaction://hlinksldjump"/>
          </p:cNvPr>
          <p:cNvSpPr/>
          <p:nvPr/>
        </p:nvSpPr>
        <p:spPr>
          <a:xfrm>
            <a:off x="4644008" y="3429000"/>
            <a:ext cx="2088232" cy="108012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Читаем  слова</a:t>
            </a:r>
            <a:endParaRPr lang="ru-RU" sz="16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Овал 27">
            <a:hlinkClick r:id="rId13" action="ppaction://hlinksldjump"/>
          </p:cNvPr>
          <p:cNvSpPr/>
          <p:nvPr/>
        </p:nvSpPr>
        <p:spPr>
          <a:xfrm>
            <a:off x="899592" y="4509120"/>
            <a:ext cx="2160240" cy="100811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Моя </a:t>
            </a:r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любимая </a:t>
            </a:r>
            <a:r>
              <a:rPr lang="ru-RU" sz="1600" b="1" u="sng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книжка</a:t>
            </a:r>
          </a:p>
        </p:txBody>
      </p:sp>
      <p:sp>
        <p:nvSpPr>
          <p:cNvPr id="29" name="Овал 28">
            <a:hlinkClick r:id="rId14" action="ppaction://hlinksldjump"/>
          </p:cNvPr>
          <p:cNvSpPr/>
          <p:nvPr/>
        </p:nvSpPr>
        <p:spPr>
          <a:xfrm>
            <a:off x="5940152" y="4581128"/>
            <a:ext cx="2160240" cy="936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Школьная доска</a:t>
            </a:r>
            <a:endParaRPr lang="ru-RU" sz="1600" b="1" u="sng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Овал 29">
            <a:hlinkClick r:id="rId15" action="ppaction://hlinksldjump"/>
          </p:cNvPr>
          <p:cNvSpPr/>
          <p:nvPr/>
        </p:nvSpPr>
        <p:spPr>
          <a:xfrm>
            <a:off x="5796136" y="2420888"/>
            <a:ext cx="2219126" cy="936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Звуковой анализ слова</a:t>
            </a:r>
          </a:p>
        </p:txBody>
      </p:sp>
      <p:sp>
        <p:nvSpPr>
          <p:cNvPr id="27" name="Овал 26">
            <a:hlinkClick r:id="rId16" action="ppaction://hlinksldjump"/>
          </p:cNvPr>
          <p:cNvSpPr/>
          <p:nvPr/>
        </p:nvSpPr>
        <p:spPr>
          <a:xfrm>
            <a:off x="1907704" y="5589240"/>
            <a:ext cx="2592288" cy="9634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Читаем слова</a:t>
            </a:r>
            <a:endParaRPr lang="ru-RU" sz="16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первым </a:t>
            </a:r>
            <a:r>
              <a:rPr lang="ru-RU" sz="1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звукам названий картинок</a:t>
            </a:r>
            <a:endParaRPr lang="ru-RU" sz="14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23528" y="476673"/>
            <a:ext cx="849694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Выбор игр 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можно выбрать любую игру,</a:t>
            </a:r>
          </a:p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кликнув на ее название)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5-конечная звезда 32"/>
          <p:cNvSpPr/>
          <p:nvPr/>
        </p:nvSpPr>
        <p:spPr>
          <a:xfrm>
            <a:off x="395536" y="1412776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5-конечная звезда 33"/>
          <p:cNvSpPr/>
          <p:nvPr/>
        </p:nvSpPr>
        <p:spPr>
          <a:xfrm>
            <a:off x="1187624" y="2564904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5-конечная звезда 36"/>
          <p:cNvSpPr/>
          <p:nvPr/>
        </p:nvSpPr>
        <p:spPr>
          <a:xfrm>
            <a:off x="323528" y="3501008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5-конечная звезда 37"/>
          <p:cNvSpPr/>
          <p:nvPr/>
        </p:nvSpPr>
        <p:spPr>
          <a:xfrm>
            <a:off x="971600" y="4653136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5-конечная звезда 38"/>
          <p:cNvSpPr/>
          <p:nvPr/>
        </p:nvSpPr>
        <p:spPr>
          <a:xfrm>
            <a:off x="2627784" y="1484784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5-конечная звезда 39"/>
          <p:cNvSpPr/>
          <p:nvPr/>
        </p:nvSpPr>
        <p:spPr>
          <a:xfrm>
            <a:off x="3563888" y="2348880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5-конечная звезда 40"/>
          <p:cNvSpPr/>
          <p:nvPr/>
        </p:nvSpPr>
        <p:spPr>
          <a:xfrm>
            <a:off x="1979712" y="5805264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5-конечная звезда 41"/>
          <p:cNvSpPr/>
          <p:nvPr/>
        </p:nvSpPr>
        <p:spPr>
          <a:xfrm>
            <a:off x="2483768" y="3573016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5-конечная звезда 42"/>
          <p:cNvSpPr/>
          <p:nvPr/>
        </p:nvSpPr>
        <p:spPr>
          <a:xfrm>
            <a:off x="4932040" y="1484784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5-конечная звезда 43"/>
          <p:cNvSpPr/>
          <p:nvPr/>
        </p:nvSpPr>
        <p:spPr>
          <a:xfrm>
            <a:off x="7164288" y="1556792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5-конечная звезда 44"/>
          <p:cNvSpPr/>
          <p:nvPr/>
        </p:nvSpPr>
        <p:spPr>
          <a:xfrm>
            <a:off x="5724128" y="2564904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5-конечная звезда 45"/>
          <p:cNvSpPr/>
          <p:nvPr/>
        </p:nvSpPr>
        <p:spPr>
          <a:xfrm>
            <a:off x="7020272" y="3645024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5-конечная звезда 46"/>
          <p:cNvSpPr/>
          <p:nvPr/>
        </p:nvSpPr>
        <p:spPr>
          <a:xfrm>
            <a:off x="6012160" y="4797152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5-конечная звезда 47"/>
          <p:cNvSpPr/>
          <p:nvPr/>
        </p:nvSpPr>
        <p:spPr>
          <a:xfrm>
            <a:off x="3491880" y="4725144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5-конечная звезда 48"/>
          <p:cNvSpPr/>
          <p:nvPr/>
        </p:nvSpPr>
        <p:spPr>
          <a:xfrm>
            <a:off x="4716016" y="3573016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716016" y="5589240"/>
            <a:ext cx="2376264" cy="98640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Пишем правильно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5-конечная звезда 35"/>
          <p:cNvSpPr/>
          <p:nvPr/>
        </p:nvSpPr>
        <p:spPr>
          <a:xfrm>
            <a:off x="4788024" y="5733256"/>
            <a:ext cx="432048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148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4357688"/>
            <a:ext cx="77597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б   а    н   а    н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8162" name="Picture 2" descr="https://avatars.mds.yandex.net/i?id=c427521f28a2e60b8ad9931f9952f552a61c4237-5252657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476672"/>
            <a:ext cx="4180062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148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85813" y="4214813"/>
            <a:ext cx="76723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о    л   о    с</a:t>
            </a:r>
          </a:p>
        </p:txBody>
      </p:sp>
      <p:pic>
        <p:nvPicPr>
          <p:cNvPr id="64520" name="Рисунок 9" descr="колос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2019">
            <a:off x="3357563" y="0"/>
            <a:ext cx="3116262" cy="423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9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28148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4357688"/>
            <a:ext cx="769152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  а   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 я   </a:t>
            </a:r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ц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6114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260648"/>
            <a:ext cx="4047627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93096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148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3125" y="4286250"/>
            <a:ext cx="6429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ё   ж    и   к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5090" name="Picture 2" descr="https://avatars.mds.yandex.net/i?id=720da952333938df91a3dfdf1c262724bcf4448e-9246003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404664"/>
            <a:ext cx="5475337" cy="37358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9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Рисунок 10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Рисунок 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857250" y="4357688"/>
            <a:ext cx="76263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д   я    т    е   л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4066" name="Picture 2" descr="https://avatars.mds.yandex.net/i?id=c3df71a29cdfae78a53c51fdc5dbd698ccd3a82a-9026739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04664"/>
            <a:ext cx="2919214" cy="3797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Рисунок 10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Рисунок 4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148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Рисунок 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TextBox 7"/>
          <p:cNvSpPr txBox="1">
            <a:spLocks noChangeArrowheads="1"/>
          </p:cNvSpPr>
          <p:nvPr/>
        </p:nvSpPr>
        <p:spPr bwMode="auto">
          <a:xfrm>
            <a:off x="428625" y="4357688"/>
            <a:ext cx="78930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 п   е    т    у   х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3042" name="Picture 2" descr="https://avatars.mds.yandex.net/i?id=32441d7fc86698c626862a6ad6e705d89851d7ab-5150842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332656"/>
            <a:ext cx="4248472" cy="37555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148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4357688"/>
            <a:ext cx="78279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з    а   б    о    р</a:t>
            </a:r>
          </a:p>
        </p:txBody>
      </p:sp>
      <p:pic>
        <p:nvPicPr>
          <p:cNvPr id="71688" name="Рисунок 9" descr="забор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57188"/>
            <a:ext cx="43815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4357688"/>
            <a:ext cx="76596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в   а    г    о   н</a:t>
            </a:r>
          </a:p>
        </p:txBody>
      </p:sp>
      <p:pic>
        <p:nvPicPr>
          <p:cNvPr id="72712" name="Рисунок 9" descr="вагон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404664"/>
            <a:ext cx="4464497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2938" y="4357688"/>
            <a:ext cx="79406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ж   и   р    а   ф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9970" name="Picture 2" descr="https://avatars.mds.yandex.net/i?id=1b7e45cc851517dbdadc1d81f6370a45b6996630-9152791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332656"/>
            <a:ext cx="3960440" cy="3960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148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4357688"/>
            <a:ext cx="77343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б   а    р   а    н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8946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432026"/>
            <a:ext cx="4176464" cy="3717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1043608" y="620688"/>
            <a:ext cx="72187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Школьная доска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2194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t="13240" b="8335"/>
          <a:stretch>
            <a:fillRect/>
          </a:stretch>
        </p:blipFill>
        <p:spPr bwMode="auto">
          <a:xfrm>
            <a:off x="1691680" y="1844824"/>
            <a:ext cx="5419299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14438" y="4357688"/>
            <a:ext cx="69040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а   р   б   у   з</a:t>
            </a: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7922" name="Picture 2" descr="https://avatars.mds.yandex.net/i?id=1936b0cdf8ebbd534ed0ca2a791937ca0353b2ff-12187916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404664"/>
            <a:ext cx="4687044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57250" y="4500563"/>
            <a:ext cx="73644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б    е   л   к   а</a:t>
            </a:r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6898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404664"/>
            <a:ext cx="4176464" cy="4000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74713" y="4500563"/>
            <a:ext cx="74834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и  ш   к   а</a:t>
            </a:r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5874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539864"/>
            <a:ext cx="5472608" cy="3871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74713" y="4500563"/>
            <a:ext cx="74533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р   е    п   к   а</a:t>
            </a:r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4850" name="Picture 2" descr="https://avatars.mds.yandex.net/i?id=b9d8e7bcb957798cd3aa025060c7ad9517d088f4988e74dc-10415032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404664"/>
            <a:ext cx="4752527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57250" y="4500563"/>
            <a:ext cx="72977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д    о   с   к   а</a:t>
            </a:r>
          </a:p>
        </p:txBody>
      </p:sp>
      <p:pic>
        <p:nvPicPr>
          <p:cNvPr id="79880" name="Рисунок 10" descr="доск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571500"/>
            <a:ext cx="375920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57250" y="4500563"/>
            <a:ext cx="74152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п   а    р   т   а</a:t>
            </a: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2802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764704"/>
            <a:ext cx="4344417" cy="3425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57250" y="4500563"/>
            <a:ext cx="75676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о   ш   к   а</a:t>
            </a: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1778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32656"/>
            <a:ext cx="4056112" cy="4056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14375" y="4500563"/>
            <a:ext cx="75676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ш   а   п   к   а</a:t>
            </a: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0754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43892" y="836712"/>
            <a:ext cx="3936588" cy="33772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96950" y="4500563"/>
            <a:ext cx="75279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о    с    н   а</a:t>
            </a:r>
          </a:p>
        </p:txBody>
      </p:sp>
      <p:sp>
        <p:nvSpPr>
          <p:cNvPr id="11" name="Управляющая кнопка: домой 10">
            <a:hlinkClick r:id="rId4" action="ppaction://hlinksldjump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9730" name="Picture 2" descr="https://avatars.mds.yandex.net/i?id=09a6ef733ce9098f46f48c041605ccc76bf57d1d-4078287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404664"/>
            <a:ext cx="3384376" cy="4056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14375" y="4500563"/>
            <a:ext cx="75120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а    с   к   а</a:t>
            </a: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8708" name="Picture 4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836712"/>
            <a:ext cx="5298984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читаем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22754" cy="6169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71625" y="4502150"/>
            <a:ext cx="56753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у    т   ю  г</a:t>
            </a: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682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476672"/>
            <a:ext cx="3427581" cy="3954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00125" y="4573588"/>
            <a:ext cx="72278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о   т    и  к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6658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620688"/>
            <a:ext cx="6012160" cy="3607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4573588"/>
            <a:ext cx="76374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ш  а    р   и   к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5634" name="Picture 2" descr="https://avatars.mds.yandex.net/i?id=ddc050a4af9a92398989a210f3618da8afc0504e-4238150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613177">
            <a:off x="3840422" y="-195199"/>
            <a:ext cx="2416075" cy="5332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5813" y="4500563"/>
            <a:ext cx="75771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в    и   л   к   а</a:t>
            </a:r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4610" name="Picture 2" descr="https://avatars.mds.yandex.net/i?id=bca927f4041ba0781b857a3f45f23e1ee8bdd5ae-10959457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620688"/>
            <a:ext cx="4693795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5813" y="4500563"/>
            <a:ext cx="75517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ч    а  ш   к   а</a:t>
            </a:r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3586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1052736"/>
            <a:ext cx="4541326" cy="2883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57250" y="4500563"/>
            <a:ext cx="73215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в    е   д   р   о</a:t>
            </a:r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2562" name="Picture 2" descr="https://avatars.mds.yandex.net/i?id=6f5d4ff2993f799c34f128e26295d8ba7b9b3625f559805a-12422633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836712"/>
            <a:ext cx="5888652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Рисунок 1" descr="бусы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428625"/>
            <a:ext cx="4214812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645025"/>
            <a:ext cx="66182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б    у    с    ы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645025"/>
            <a:ext cx="62880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р    о    з    а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0514" name="Picture 2" descr="https://avatars.mds.yandex.net/i?id=c2ce3512561cb7d2244863835306b39c4f41a2b6-3448829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76672"/>
            <a:ext cx="4968552" cy="4162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645025"/>
            <a:ext cx="66960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ч    а    с    ы</a:t>
            </a:r>
          </a:p>
        </p:txBody>
      </p:sp>
      <p:pic>
        <p:nvPicPr>
          <p:cNvPr id="95239" name="Рисунок 8" descr="часы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0"/>
            <a:ext cx="3744416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645025"/>
            <a:ext cx="65182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л   ы   ж    и</a:t>
            </a:r>
          </a:p>
        </p:txBody>
      </p:sp>
      <p:pic>
        <p:nvPicPr>
          <p:cNvPr id="96263" name="Рисунок 8" descr="лыжи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500063"/>
            <a:ext cx="354330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2425582" y="928688"/>
            <a:ext cx="445000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Читаем 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слова</a:t>
            </a:r>
          </a:p>
          <a:p>
            <a:pPr algn="ctr" eaLnBrk="1" hangingPunct="1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по первым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звукам</a:t>
            </a:r>
          </a:p>
          <a:p>
            <a:pPr algn="ctr"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названий картинок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картинок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0146" name="Picture 2" descr="https://avatars.mds.yandex.net/i?id=123dbccff9dd1dff02f5bfbfbbfa585f346e33b1-12937496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212976"/>
            <a:ext cx="5904656" cy="3222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645025"/>
            <a:ext cx="63658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 о    с    а</a:t>
            </a:r>
          </a:p>
        </p:txBody>
      </p:sp>
      <p:pic>
        <p:nvPicPr>
          <p:cNvPr id="97287" name="Рисунок 9" descr="кос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74839">
            <a:off x="3155156" y="475457"/>
            <a:ext cx="2890837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85875" y="4645025"/>
            <a:ext cx="65770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в    а    з     а</a:t>
            </a:r>
          </a:p>
        </p:txBody>
      </p:sp>
      <p:pic>
        <p:nvPicPr>
          <p:cNvPr id="98311" name="Рисунок 9" descr="ваз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571500"/>
            <a:ext cx="1411287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00125" y="4645025"/>
            <a:ext cx="70389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 н    о    т     а</a:t>
            </a:r>
          </a:p>
        </p:txBody>
      </p:sp>
      <p:pic>
        <p:nvPicPr>
          <p:cNvPr id="99335" name="Рисунок 9" descr="нот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357188"/>
            <a:ext cx="2419350" cy="395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645025"/>
            <a:ext cx="6446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р   ы    б    а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4370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758560"/>
            <a:ext cx="5328592" cy="308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645025"/>
            <a:ext cx="65103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л    у    н    а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3346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b="9138"/>
          <a:stretch>
            <a:fillRect/>
          </a:stretch>
        </p:blipFill>
        <p:spPr bwMode="auto">
          <a:xfrm>
            <a:off x="2483768" y="332656"/>
            <a:ext cx="3926493" cy="40669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645025"/>
            <a:ext cx="63531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г    о    р    а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2322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908720"/>
            <a:ext cx="5171728" cy="3555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101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43000" y="4645025"/>
            <a:ext cx="64563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  у    б    а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1298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04664"/>
            <a:ext cx="3923748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14438" y="4430713"/>
            <a:ext cx="65976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в    е    с    ы</a:t>
            </a: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0274" name="Picture 2" descr="Picture background"/>
          <p:cNvPicPr>
            <a:picLocks noChangeAspect="1" noChangeArrowheads="1"/>
          </p:cNvPicPr>
          <p:nvPr/>
        </p:nvPicPr>
        <p:blipFill>
          <a:blip r:embed="rId6" cstate="print"/>
          <a:srcRect l="29481" t="18343" b="12213"/>
          <a:stretch>
            <a:fillRect/>
          </a:stretch>
        </p:blipFill>
        <p:spPr bwMode="auto">
          <a:xfrm>
            <a:off x="1619672" y="692696"/>
            <a:ext cx="5979917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Рисунок 2" descr="со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14438" y="4430713"/>
            <a:ext cx="6604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п    и    л    а</a:t>
            </a:r>
          </a:p>
        </p:txBody>
      </p:sp>
      <p:pic>
        <p:nvPicPr>
          <p:cNvPr id="309250" name="Picture 2" descr="https://avatars.mds.yandex.net/i?id=5d65f28b87eb7a4b59450797a845f853c3dead32-8386641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404664"/>
            <a:ext cx="7491666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6386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71563" y="4502150"/>
            <a:ext cx="70532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в   и   ш  н  я</a:t>
            </a:r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226" name="Picture 2" descr="https://avatars.mds.yandex.net/i?id=8f3aeb333e34910544993493c859f5d8270c1f8c-10685102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332656"/>
            <a:ext cx="5472608" cy="4230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6670" name="Рисунок 5" descr="аис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571625"/>
            <a:ext cx="7985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73" name="Рисунок 8" descr="ножницы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1500188"/>
            <a:ext cx="8477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1170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r="12582"/>
          <a:stretch>
            <a:fillRect/>
          </a:stretch>
        </p:blipFill>
        <p:spPr bwMode="auto">
          <a:xfrm>
            <a:off x="1547664" y="1484784"/>
            <a:ext cx="1152128" cy="1317948"/>
          </a:xfrm>
          <a:prstGeom prst="rect">
            <a:avLst/>
          </a:prstGeom>
          <a:noFill/>
        </p:spPr>
      </p:pic>
      <p:pic>
        <p:nvPicPr>
          <p:cNvPr id="389122" name="Picture 2" descr="https://avatars.mds.yandex.net/i?id=d5e1132304f53f5654db5a03f9545b8056b484cf4a69d251-13273717-images-thumbs&amp;n=13"/>
          <p:cNvPicPr>
            <a:picLocks noChangeAspect="1" noChangeArrowheads="1"/>
          </p:cNvPicPr>
          <p:nvPr/>
        </p:nvPicPr>
        <p:blipFill>
          <a:blip r:embed="rId6" cstate="print"/>
          <a:srcRect l="17581" t="7087" r="27478" b="7864"/>
          <a:stretch>
            <a:fillRect/>
          </a:stretch>
        </p:blipFill>
        <p:spPr bwMode="auto">
          <a:xfrm>
            <a:off x="4003936" y="1484785"/>
            <a:ext cx="1000111" cy="1440160"/>
          </a:xfrm>
          <a:prstGeom prst="rect">
            <a:avLst/>
          </a:prstGeom>
          <a:noFill/>
        </p:spPr>
      </p:pic>
      <p:pic>
        <p:nvPicPr>
          <p:cNvPr id="389124" name="Picture 4" descr="https://avatars.mds.yandex.net/i?id=6c624b37ce5a8e6e520a91a26fc06973b1d34777-9161202-images-thumbs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1700808"/>
            <a:ext cx="1111583" cy="11046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38" y="4502150"/>
            <a:ext cx="80914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в   о  р   о   н  а</a:t>
            </a: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02" name="Picture 2" descr="https://avatars.mds.yandex.net/i?id=70e76f813eaf9af2bea92998a8281f12d5b5ced2-9262149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404664"/>
            <a:ext cx="4536503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38" y="4502150"/>
            <a:ext cx="80914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о  р   о   в  а</a:t>
            </a: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6178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32656"/>
            <a:ext cx="4824536" cy="4052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1500" y="4502150"/>
            <a:ext cx="82724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о  л   о  к   о</a:t>
            </a:r>
          </a:p>
        </p:txBody>
      </p:sp>
      <p:pic>
        <p:nvPicPr>
          <p:cNvPr id="110601" name="Рисунок 10" descr="молоко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28625"/>
            <a:ext cx="1649412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0063" y="4502150"/>
            <a:ext cx="80994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а  ш  и  н  а</a:t>
            </a: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4130" name="Picture 2" descr="https://avatars.mds.yandex.net/i?id=971363573f7acb3028eaec037d54c654a5abbbb6-8497033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692696"/>
            <a:ext cx="6012160" cy="3607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38" y="4502150"/>
            <a:ext cx="79041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о   б   а  к  а</a:t>
            </a: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3106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b="11594"/>
          <a:stretch>
            <a:fillRect/>
          </a:stretch>
        </p:blipFill>
        <p:spPr bwMode="auto">
          <a:xfrm>
            <a:off x="1691680" y="692696"/>
            <a:ext cx="5468615" cy="3490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38" y="4502150"/>
            <a:ext cx="79740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о  р   о   к  а</a:t>
            </a: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2082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404664"/>
            <a:ext cx="5904656" cy="3936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38" y="4502150"/>
            <a:ext cx="80375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л   о  п   а   т  а</a:t>
            </a:r>
          </a:p>
        </p:txBody>
      </p:sp>
      <p:pic>
        <p:nvPicPr>
          <p:cNvPr id="114697" name="Рисунок 10" descr="лопат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3230">
            <a:off x="571500" y="1285875"/>
            <a:ext cx="7408863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согласны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38" y="4502150"/>
            <a:ext cx="7975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г   и   т  а   р  а</a:t>
            </a:r>
          </a:p>
        </p:txBody>
      </p:sp>
      <p:pic>
        <p:nvPicPr>
          <p:cNvPr id="115721" name="Рисунок 10" descr="гитар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357188"/>
            <a:ext cx="6113463" cy="343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Управляющая кнопка: домой 10">
            <a:hlinkClick r:id="rId6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1563" y="4573588"/>
            <a:ext cx="67548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г     р    и    б</a:t>
            </a: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9010" name="Picture 2" descr="https://avatars.mds.yandex.net/i?id=5de2f98b60e8df9cff8fded5511e399c9b90bb56-9147217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620688"/>
            <a:ext cx="3152006" cy="3628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Рисунок 1" descr="груш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500063"/>
            <a:ext cx="3074987" cy="391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22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9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43000" y="4357688"/>
            <a:ext cx="70834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г   р   у   ш  а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1634</TotalTime>
  <Words>2319</Words>
  <Application>Microsoft Office PowerPoint</Application>
  <PresentationFormat>Экран (4:3)</PresentationFormat>
  <Paragraphs>973</Paragraphs>
  <Slides>388</Slides>
  <Notes>1</Notes>
  <HiddenSlides>0</HiddenSlides>
  <MMClips>22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388</vt:i4>
      </vt:variant>
    </vt:vector>
  </HeadingPairs>
  <TitlesOfParts>
    <vt:vector size="389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  <vt:lpstr>Слайд 151</vt:lpstr>
      <vt:lpstr>Слайд 152</vt:lpstr>
      <vt:lpstr>Слайд 153</vt:lpstr>
      <vt:lpstr>Слайд 154</vt:lpstr>
      <vt:lpstr>Слайд 155</vt:lpstr>
      <vt:lpstr>Слайд 156</vt:lpstr>
      <vt:lpstr>Слайд 157</vt:lpstr>
      <vt:lpstr>Слайд 158</vt:lpstr>
      <vt:lpstr>Слайд 159</vt:lpstr>
      <vt:lpstr>Слайд 160</vt:lpstr>
      <vt:lpstr>Слайд 161</vt:lpstr>
      <vt:lpstr>Слайд 162</vt:lpstr>
      <vt:lpstr>Слайд 163</vt:lpstr>
      <vt:lpstr>Слайд 164</vt:lpstr>
      <vt:lpstr>Слайд 165</vt:lpstr>
      <vt:lpstr>Слайд 166</vt:lpstr>
      <vt:lpstr>Слайд 167</vt:lpstr>
      <vt:lpstr>Слайд 168</vt:lpstr>
      <vt:lpstr>Слайд 169</vt:lpstr>
      <vt:lpstr>Слайд 170</vt:lpstr>
      <vt:lpstr>Слайд 171</vt:lpstr>
      <vt:lpstr>Слайд 172</vt:lpstr>
      <vt:lpstr>Слайд 173</vt:lpstr>
      <vt:lpstr>Слайд 174</vt:lpstr>
      <vt:lpstr>Слайд 175</vt:lpstr>
      <vt:lpstr>Слайд 176</vt:lpstr>
      <vt:lpstr>Слайд 177</vt:lpstr>
      <vt:lpstr>Слайд 178</vt:lpstr>
      <vt:lpstr>Слайд 179</vt:lpstr>
      <vt:lpstr>Слайд 180</vt:lpstr>
      <vt:lpstr>Слайд 181</vt:lpstr>
      <vt:lpstr>Слайд 182</vt:lpstr>
      <vt:lpstr>Слайд 183</vt:lpstr>
      <vt:lpstr>Слайд 184</vt:lpstr>
      <vt:lpstr>Слайд 185</vt:lpstr>
      <vt:lpstr>Слайд 186</vt:lpstr>
      <vt:lpstr>Слайд 187</vt:lpstr>
      <vt:lpstr>Слайд 188</vt:lpstr>
      <vt:lpstr>Слайд 189</vt:lpstr>
      <vt:lpstr>Слайд 190</vt:lpstr>
      <vt:lpstr>Слайд 191</vt:lpstr>
      <vt:lpstr>Слайд 192</vt:lpstr>
      <vt:lpstr>Слайд 193</vt:lpstr>
      <vt:lpstr>Слайд 194</vt:lpstr>
      <vt:lpstr>Слайд 195</vt:lpstr>
      <vt:lpstr>Слайд 196</vt:lpstr>
      <vt:lpstr>Слайд 197</vt:lpstr>
      <vt:lpstr>Слайд 198</vt:lpstr>
      <vt:lpstr>Слайд 199</vt:lpstr>
      <vt:lpstr>Слайд 200</vt:lpstr>
      <vt:lpstr>Слайд 201</vt:lpstr>
      <vt:lpstr>Слайд 202</vt:lpstr>
      <vt:lpstr>Слайд 203</vt:lpstr>
      <vt:lpstr>Слайд 204</vt:lpstr>
      <vt:lpstr>Слайд 205</vt:lpstr>
      <vt:lpstr>Слайд 206</vt:lpstr>
      <vt:lpstr>Слайд 207</vt:lpstr>
      <vt:lpstr>Слайд 208</vt:lpstr>
      <vt:lpstr>Слайд 209</vt:lpstr>
      <vt:lpstr>Слайд 210</vt:lpstr>
      <vt:lpstr>Слайд 211</vt:lpstr>
      <vt:lpstr>Слайд 212</vt:lpstr>
      <vt:lpstr>Слайд 213</vt:lpstr>
      <vt:lpstr>Слайд 214</vt:lpstr>
      <vt:lpstr>Слайд 215</vt:lpstr>
      <vt:lpstr>Слайд 216</vt:lpstr>
      <vt:lpstr>Слайд 217</vt:lpstr>
      <vt:lpstr>Слайд 218</vt:lpstr>
      <vt:lpstr>Слайд 219</vt:lpstr>
      <vt:lpstr>Слайд 220</vt:lpstr>
      <vt:lpstr>Слайд 221</vt:lpstr>
      <vt:lpstr>Слайд 222</vt:lpstr>
      <vt:lpstr>Слайд 223</vt:lpstr>
      <vt:lpstr>Слайд 224</vt:lpstr>
      <vt:lpstr>Слайд 225</vt:lpstr>
      <vt:lpstr>Слайд 226</vt:lpstr>
      <vt:lpstr>Слайд 227</vt:lpstr>
      <vt:lpstr>Слайд 228</vt:lpstr>
      <vt:lpstr>Слайд 229</vt:lpstr>
      <vt:lpstr>Слайд 230</vt:lpstr>
      <vt:lpstr>Слайд 231</vt:lpstr>
      <vt:lpstr>Слайд 232</vt:lpstr>
      <vt:lpstr>Слайд 233</vt:lpstr>
      <vt:lpstr>Слайд 234</vt:lpstr>
      <vt:lpstr>Слайд 235</vt:lpstr>
      <vt:lpstr>Слайд 236</vt:lpstr>
      <vt:lpstr>Слайд 237</vt:lpstr>
      <vt:lpstr>Слайд 238</vt:lpstr>
      <vt:lpstr>Слайд 239</vt:lpstr>
      <vt:lpstr>Слайд 240</vt:lpstr>
      <vt:lpstr>Слайд 241</vt:lpstr>
      <vt:lpstr>Слайд 242</vt:lpstr>
      <vt:lpstr>Слайд 243</vt:lpstr>
      <vt:lpstr>Слайд 244</vt:lpstr>
      <vt:lpstr>Слайд 245</vt:lpstr>
      <vt:lpstr>Слайд 246</vt:lpstr>
      <vt:lpstr>Слайд 247</vt:lpstr>
      <vt:lpstr>Слайд 248</vt:lpstr>
      <vt:lpstr>Слайд 249</vt:lpstr>
      <vt:lpstr>Слайд 250</vt:lpstr>
      <vt:lpstr>Слайд 251</vt:lpstr>
      <vt:lpstr>Слайд 252</vt:lpstr>
      <vt:lpstr>Слайд 253</vt:lpstr>
      <vt:lpstr>Слайд 254</vt:lpstr>
      <vt:lpstr>Слайд 255</vt:lpstr>
      <vt:lpstr>Слайд 256</vt:lpstr>
      <vt:lpstr>Слайд 257</vt:lpstr>
      <vt:lpstr>Слайд 258</vt:lpstr>
      <vt:lpstr>Слайд 259</vt:lpstr>
      <vt:lpstr>Слайд 260</vt:lpstr>
      <vt:lpstr>Слайд 261</vt:lpstr>
      <vt:lpstr>Слайд 262</vt:lpstr>
      <vt:lpstr>Слайд 263</vt:lpstr>
      <vt:lpstr>Слайд 264</vt:lpstr>
      <vt:lpstr>Слайд 265</vt:lpstr>
      <vt:lpstr>Слайд 266</vt:lpstr>
      <vt:lpstr>Слайд 267</vt:lpstr>
      <vt:lpstr>Слайд 268</vt:lpstr>
      <vt:lpstr>Слайд 269</vt:lpstr>
      <vt:lpstr>Слайд 270</vt:lpstr>
      <vt:lpstr>Слайд 271</vt:lpstr>
      <vt:lpstr>Слайд 272</vt:lpstr>
      <vt:lpstr>Слайд 273</vt:lpstr>
      <vt:lpstr>Слайд 274</vt:lpstr>
      <vt:lpstr>Слайд 275</vt:lpstr>
      <vt:lpstr>Слайд 276</vt:lpstr>
      <vt:lpstr>Слайд 277</vt:lpstr>
      <vt:lpstr>Слайд 278</vt:lpstr>
      <vt:lpstr>Слайд 279</vt:lpstr>
      <vt:lpstr>Слайд 280</vt:lpstr>
      <vt:lpstr>Слайд 281</vt:lpstr>
      <vt:lpstr>Слайд 282</vt:lpstr>
      <vt:lpstr>Слайд 283</vt:lpstr>
      <vt:lpstr>Слайд 284</vt:lpstr>
      <vt:lpstr>Слайд 285</vt:lpstr>
      <vt:lpstr>Слайд 286</vt:lpstr>
      <vt:lpstr>Слайд 287</vt:lpstr>
      <vt:lpstr>Слайд 288</vt:lpstr>
      <vt:lpstr>Слайд 289</vt:lpstr>
      <vt:lpstr>Слайд 290</vt:lpstr>
      <vt:lpstr>Слайд 291</vt:lpstr>
      <vt:lpstr>Слайд 292</vt:lpstr>
      <vt:lpstr>Слайд 293</vt:lpstr>
      <vt:lpstr>Слайд 294</vt:lpstr>
      <vt:lpstr>Слайд 295</vt:lpstr>
      <vt:lpstr>Слайд 296</vt:lpstr>
      <vt:lpstr>Слайд 297</vt:lpstr>
      <vt:lpstr>Слайд 298</vt:lpstr>
      <vt:lpstr>Слайд 299</vt:lpstr>
      <vt:lpstr>Слайд 300</vt:lpstr>
      <vt:lpstr>Слайд 301</vt:lpstr>
      <vt:lpstr>Слайд 302</vt:lpstr>
      <vt:lpstr>Слайд 303</vt:lpstr>
      <vt:lpstr>Слайд 304</vt:lpstr>
      <vt:lpstr>Слайд 305</vt:lpstr>
      <vt:lpstr>Слайд 306</vt:lpstr>
      <vt:lpstr>Слайд 307</vt:lpstr>
      <vt:lpstr>Слайд 308</vt:lpstr>
      <vt:lpstr>Слайд 309</vt:lpstr>
      <vt:lpstr>Слайд 310</vt:lpstr>
      <vt:lpstr>Слайд 311</vt:lpstr>
      <vt:lpstr>Слайд 312</vt:lpstr>
      <vt:lpstr>Слайд 313</vt:lpstr>
      <vt:lpstr>Слайд 314</vt:lpstr>
      <vt:lpstr>Слайд 315</vt:lpstr>
      <vt:lpstr>Слайд 316</vt:lpstr>
      <vt:lpstr>Слайд 317</vt:lpstr>
      <vt:lpstr>Слайд 318</vt:lpstr>
      <vt:lpstr>Слайд 319</vt:lpstr>
      <vt:lpstr>Слайд 320</vt:lpstr>
      <vt:lpstr>Слайд 321</vt:lpstr>
      <vt:lpstr>Слайд 322</vt:lpstr>
      <vt:lpstr>Слайд 323</vt:lpstr>
      <vt:lpstr>Слайд 324</vt:lpstr>
      <vt:lpstr>Слайд 325</vt:lpstr>
      <vt:lpstr>Слайд 326</vt:lpstr>
      <vt:lpstr>Слайд 327</vt:lpstr>
      <vt:lpstr>Слайд 328</vt:lpstr>
      <vt:lpstr>Слайд 329</vt:lpstr>
      <vt:lpstr>Слайд 330</vt:lpstr>
      <vt:lpstr>Слайд 331</vt:lpstr>
      <vt:lpstr>Слайд 332</vt:lpstr>
      <vt:lpstr>Слайд 333</vt:lpstr>
      <vt:lpstr>Слайд 334</vt:lpstr>
      <vt:lpstr>Слайд 335</vt:lpstr>
      <vt:lpstr>Слайд 336</vt:lpstr>
      <vt:lpstr>Слайд 337</vt:lpstr>
      <vt:lpstr>Слайд 338</vt:lpstr>
      <vt:lpstr>Слайд 339</vt:lpstr>
      <vt:lpstr>Слайд 340</vt:lpstr>
      <vt:lpstr>Слайд 341</vt:lpstr>
      <vt:lpstr>Слайд 342</vt:lpstr>
      <vt:lpstr>Слайд 343</vt:lpstr>
      <vt:lpstr>Слайд 344</vt:lpstr>
      <vt:lpstr>Слайд 345</vt:lpstr>
      <vt:lpstr>Слайд 346</vt:lpstr>
      <vt:lpstr>Слайд 347</vt:lpstr>
      <vt:lpstr>Слайд 348</vt:lpstr>
      <vt:lpstr>Слайд 349</vt:lpstr>
      <vt:lpstr>Слайд 350</vt:lpstr>
      <vt:lpstr>Слайд 351</vt:lpstr>
      <vt:lpstr>Слайд 352</vt:lpstr>
      <vt:lpstr>Слайд 353</vt:lpstr>
      <vt:lpstr>Слайд 354</vt:lpstr>
      <vt:lpstr>Слайд 355</vt:lpstr>
      <vt:lpstr>Слайд 356</vt:lpstr>
      <vt:lpstr>Слайд 357</vt:lpstr>
      <vt:lpstr>Слайд 358</vt:lpstr>
      <vt:lpstr>Слайд 359</vt:lpstr>
      <vt:lpstr>Слайд 360</vt:lpstr>
      <vt:lpstr>Слайд 361</vt:lpstr>
      <vt:lpstr>Слайд 362</vt:lpstr>
      <vt:lpstr>Слайд 363</vt:lpstr>
      <vt:lpstr>Слайд 364</vt:lpstr>
      <vt:lpstr>Слайд 365</vt:lpstr>
      <vt:lpstr>Слайд 366</vt:lpstr>
      <vt:lpstr>Слайд 367</vt:lpstr>
      <vt:lpstr>Слайд 368</vt:lpstr>
      <vt:lpstr>Слайд 369</vt:lpstr>
      <vt:lpstr>Слайд 370</vt:lpstr>
      <vt:lpstr>Слайд 371</vt:lpstr>
      <vt:lpstr>Слайд 372</vt:lpstr>
      <vt:lpstr>Слайд 373</vt:lpstr>
      <vt:lpstr>Слайд 374</vt:lpstr>
      <vt:lpstr>Слайд 375</vt:lpstr>
      <vt:lpstr>Слайд 376</vt:lpstr>
      <vt:lpstr>Слайд 377</vt:lpstr>
      <vt:lpstr>Слайд 378</vt:lpstr>
      <vt:lpstr>Слайд 379</vt:lpstr>
      <vt:lpstr>Слайд 380</vt:lpstr>
      <vt:lpstr>Слайд 381</vt:lpstr>
      <vt:lpstr>Слайд 382</vt:lpstr>
      <vt:lpstr>Слайд 383</vt:lpstr>
      <vt:lpstr>Слайд 384</vt:lpstr>
      <vt:lpstr>Слайд 385</vt:lpstr>
      <vt:lpstr>Слайд 386</vt:lpstr>
      <vt:lpstr>Слайд 387</vt:lpstr>
      <vt:lpstr>     Обучающая  интерактивная игра «Хорошо уметь читать!»   Составитель:  Кувшинова Ольга  Сергеевна,  учитель-логопед  МАОУ СОШ № 5  с. Николо-Павловское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РУСТЕМКА</dc:creator>
  <cp:lastModifiedBy>пк</cp:lastModifiedBy>
  <cp:revision>183</cp:revision>
  <dcterms:created xsi:type="dcterms:W3CDTF">2011-06-15T04:00:03Z</dcterms:created>
  <dcterms:modified xsi:type="dcterms:W3CDTF">2025-01-11T17:22:37Z</dcterms:modified>
</cp:coreProperties>
</file>