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83" r:id="rId2"/>
    <p:sldId id="291" r:id="rId3"/>
    <p:sldId id="285" r:id="rId4"/>
    <p:sldId id="292" r:id="rId5"/>
    <p:sldId id="288" r:id="rId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82" d="100"/>
          <a:sy n="82" d="100"/>
        </p:scale>
        <p:origin x="147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4786314" y="1071546"/>
            <a:ext cx="3786214" cy="8572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устная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57752" y="3000372"/>
            <a:ext cx="3714776" cy="9286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родная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29190" y="5000636"/>
            <a:ext cx="3714776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синяя</a:t>
            </a:r>
          </a:p>
        </p:txBody>
      </p:sp>
      <p:pic>
        <p:nvPicPr>
          <p:cNvPr id="1027" name="Picture 3" descr="C:\Users\Happy\Desktop\4n77bpqozzeafwfo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5143512"/>
            <a:ext cx="3531078" cy="857256"/>
          </a:xfrm>
          <a:prstGeom prst="rect">
            <a:avLst/>
          </a:prstGeom>
          <a:noFill/>
        </p:spPr>
      </p:pic>
      <p:pic>
        <p:nvPicPr>
          <p:cNvPr id="1028" name="Picture 4" descr="C:\Users\Happy\Desktop\4n57bpqozuemzwc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000372"/>
            <a:ext cx="3480459" cy="1643074"/>
          </a:xfrm>
          <a:prstGeom prst="rect">
            <a:avLst/>
          </a:prstGeom>
          <a:noFill/>
        </p:spPr>
      </p:pic>
      <p:pic>
        <p:nvPicPr>
          <p:cNvPr id="1029" name="Picture 5" descr="C:\Users\Happy\Desktop\4gypbpqto9ea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857232"/>
            <a:ext cx="2643206" cy="16430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494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4786314" y="1071546"/>
            <a:ext cx="3786214" cy="8572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устная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57752" y="3000372"/>
            <a:ext cx="3714776" cy="9286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родная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29190" y="5000636"/>
            <a:ext cx="3714776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синяя</a:t>
            </a:r>
          </a:p>
        </p:txBody>
      </p:sp>
      <p:pic>
        <p:nvPicPr>
          <p:cNvPr id="1027" name="Picture 3" descr="C:\Users\Happy\Desktop\4n77bpqozzeafwfo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5143512"/>
            <a:ext cx="3531078" cy="857256"/>
          </a:xfrm>
          <a:prstGeom prst="rect">
            <a:avLst/>
          </a:prstGeom>
          <a:noFill/>
        </p:spPr>
      </p:pic>
      <p:pic>
        <p:nvPicPr>
          <p:cNvPr id="1028" name="Picture 4" descr="C:\Users\Happy\Desktop\4n57bpqozuemzwc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000372"/>
            <a:ext cx="3480459" cy="1643074"/>
          </a:xfrm>
          <a:prstGeom prst="rect">
            <a:avLst/>
          </a:prstGeom>
          <a:noFill/>
        </p:spPr>
      </p:pic>
      <p:pic>
        <p:nvPicPr>
          <p:cNvPr id="1029" name="Picture 5" descr="C:\Users\Happy\Desktop\4gypbpqto9ea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857232"/>
            <a:ext cx="2643206" cy="16430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494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/>
          <p:cNvSpPr txBox="1">
            <a:spLocks/>
          </p:cNvSpPr>
          <p:nvPr/>
        </p:nvSpPr>
        <p:spPr>
          <a:xfrm>
            <a:off x="1187624" y="484220"/>
            <a:ext cx="7715304" cy="607223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 какой части речи относятся воспроизведённые по памяти слова?</a:t>
            </a: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Как изменяются имена прилагательные?</a:t>
            </a:r>
          </a:p>
          <a:p>
            <a:pPr>
              <a:buFontTx/>
              <a:buChar char="-"/>
            </a:pP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 можно определить род, число, падеж имени прилагательного?</a:t>
            </a:r>
          </a:p>
          <a:p>
            <a:pPr>
              <a:buFontTx/>
              <a:buChar char="-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Какого рода бывают имена прилагательные?</a:t>
            </a:r>
          </a:p>
          <a:p>
            <a:pPr>
              <a:buFontTx/>
              <a:buChar char="-"/>
            </a:pP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57752" y="1571612"/>
            <a:ext cx="3786214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Имена прилагательные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29190" y="2500306"/>
            <a:ext cx="3714776" cy="6587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родам, числам, падежам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07081" y="4181261"/>
            <a:ext cx="3714776" cy="6764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имени существительному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93471" y="5445224"/>
            <a:ext cx="3714776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Мужского, женского, среднего</a:t>
            </a:r>
          </a:p>
        </p:txBody>
      </p:sp>
    </p:spTree>
    <p:extLst>
      <p:ext uri="{BB962C8B-B14F-4D97-AF65-F5344CB8AC3E}">
        <p14:creationId xmlns:p14="http://schemas.microsoft.com/office/powerpoint/2010/main" val="192494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appy\Desktop\4n77bpqozzeafwfo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937549"/>
            <a:ext cx="3531078" cy="733760"/>
          </a:xfrm>
          <a:prstGeom prst="rect">
            <a:avLst/>
          </a:prstGeom>
          <a:noFill/>
        </p:spPr>
      </p:pic>
      <p:pic>
        <p:nvPicPr>
          <p:cNvPr id="1028" name="Picture 4" descr="C:\Users\Happy\Desktop\4n57bpqozuemzwc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1" y="3125828"/>
            <a:ext cx="3214710" cy="1401653"/>
          </a:xfrm>
          <a:prstGeom prst="rect">
            <a:avLst/>
          </a:prstGeom>
          <a:noFill/>
        </p:spPr>
      </p:pic>
      <p:pic>
        <p:nvPicPr>
          <p:cNvPr id="1029" name="Picture 5" descr="C:\Users\Happy\Desktop\4gypbpqto9ea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857232"/>
            <a:ext cx="2643206" cy="1643074"/>
          </a:xfrm>
          <a:prstGeom prst="rect">
            <a:avLst/>
          </a:prstGeom>
          <a:noFill/>
        </p:spPr>
      </p:pic>
      <p:pic>
        <p:nvPicPr>
          <p:cNvPr id="1026" name="Picture 2" descr="https://x-lines.ru/letters/i/cyrillicscript/0444/000000/60/0/4gb7dyqtomem5wfo4g8o.jpg">
            <a:extLst>
              <a:ext uri="{FF2B5EF4-FFF2-40B4-BE49-F238E27FC236}">
                <a16:creationId xmlns:a16="http://schemas.microsoft.com/office/drawing/2014/main" id="{3D781C57-6945-4729-8A9A-11827F127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269" y="1206151"/>
            <a:ext cx="4660542" cy="114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s://x-lines.ru/letters/i/cyrillicscript/0444/000000/60/0/4gypbxsosuem5wfo4g8o.jpg">
            <a:extLst>
              <a:ext uri="{FF2B5EF4-FFF2-40B4-BE49-F238E27FC236}">
                <a16:creationId xmlns:a16="http://schemas.microsoft.com/office/drawing/2014/main" id="{1D627C8A-D817-457C-AF1F-229AF471B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96951"/>
            <a:ext cx="4032448" cy="140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x-lines.ru/letters/i/cyrillicscript/0444/000000/60/0/4gy7bqgozzea9wcx.jpg">
            <a:extLst>
              <a:ext uri="{FF2B5EF4-FFF2-40B4-BE49-F238E27FC236}">
                <a16:creationId xmlns:a16="http://schemas.microsoft.com/office/drawing/2014/main" id="{0F14EA10-BC6E-4575-A4D9-B58B38F45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045" y="5003777"/>
            <a:ext cx="3863506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408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/>
          <p:cNvSpPr txBox="1">
            <a:spLocks/>
          </p:cNvSpPr>
          <p:nvPr/>
        </p:nvSpPr>
        <p:spPr>
          <a:xfrm>
            <a:off x="1071538" y="285728"/>
            <a:ext cx="7858180" cy="628654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31640" y="428604"/>
            <a:ext cx="7286676" cy="16322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Склонение имён прилагательных женского рода в единственном числе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75656" y="2203724"/>
            <a:ext cx="7286676" cy="43685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Отвечать на … .</a:t>
            </a:r>
            <a:br>
              <a:rPr lang="ru-RU" sz="4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Склонять ….</a:t>
            </a:r>
            <a:br>
              <a:rPr lang="ru-RU" sz="4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Определять ….</a:t>
            </a:r>
            <a:br>
              <a:rPr lang="ru-RU" sz="4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Правильно писать ….</a:t>
            </a:r>
            <a:br>
              <a:rPr lang="ru-RU" sz="4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Исправлять … .</a:t>
            </a:r>
            <a:br>
              <a:rPr lang="ru-RU" sz="4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Объяснять … .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94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Другая 8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482</TotalTime>
  <Words>68</Words>
  <Application>Microsoft Office PowerPoint</Application>
  <PresentationFormat>Экран 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Times New Roman</vt:lpstr>
      <vt:lpstr>Arial</vt:lpstr>
      <vt:lpstr>Calibri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ПСЮ</cp:lastModifiedBy>
  <cp:revision>113</cp:revision>
  <dcterms:created xsi:type="dcterms:W3CDTF">2014-07-06T18:18:01Z</dcterms:created>
  <dcterms:modified xsi:type="dcterms:W3CDTF">2023-02-13T08:53:41Z</dcterms:modified>
</cp:coreProperties>
</file>