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745742" cy="2428892"/>
          </a:xfrm>
        </p:spPr>
        <p:txBody>
          <a:bodyPr>
            <a:noAutofit/>
          </a:bodyPr>
          <a:lstStyle/>
          <a:p>
            <a:pPr algn="l"/>
            <a:r>
              <a:rPr lang="ru-RU" sz="9600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96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Посвящение </a:t>
            </a:r>
            <a:br>
              <a:rPr lang="ru-RU" sz="96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6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в юные химики»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1674" y="334478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2219"/>
            <a:ext cx="5143536" cy="358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ocuments\ВСЕ ФОТО 2013-2014\Фото декабрь\Неделя 13год\P10808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671555"/>
            <a:ext cx="3000396" cy="41864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085819"/>
      </p:ext>
    </p:extLst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Команда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«Алмаз»</a:t>
            </a:r>
          </a:p>
        </p:txBody>
      </p:sp>
      <p:pic>
        <p:nvPicPr>
          <p:cNvPr id="3074" name="Picture 2" descr="http://about-crystall.ru/wp-content/gallery/almazy/almaz-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500174"/>
            <a:ext cx="5715000" cy="571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Команда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«Колба»</a:t>
            </a:r>
          </a:p>
        </p:txBody>
      </p:sp>
      <p:pic>
        <p:nvPicPr>
          <p:cNvPr id="2052" name="Picture 4" descr="http://optika8.narod.ru/images/kolb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571612"/>
            <a:ext cx="4801069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62" y="5514131"/>
            <a:ext cx="2051750" cy="137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784976" cy="6643710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для 1-й команды:</a:t>
            </a:r>
          </a:p>
          <a:p>
            <a:pPr lvl="0"/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Воздух – смесь газов, в состав которой входят … кислорода … воды состоят из … кислорода и водорода.</a:t>
            </a:r>
          </a:p>
          <a:p>
            <a:pPr lvl="0"/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Сладкий вкус варенья принадлежит содержащимся в нем … сахара.</a:t>
            </a:r>
          </a:p>
          <a:p>
            <a:pPr lvl="0"/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для 2-й команды.</a:t>
            </a:r>
          </a:p>
          <a:p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1.При растворении в воде … кислорода распределяются между … воды.</a:t>
            </a:r>
          </a:p>
          <a:p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2.В состав … сахара кроме … кислорода и водорода входят … углерода.</a:t>
            </a:r>
          </a:p>
          <a:p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3.Запах йодной настойки обусловлен испарением из нее … йода.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947611"/>
      </p:ext>
    </p:extLst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b="1" dirty="0"/>
              <a:t>Клятва.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286388"/>
          </a:xfrm>
        </p:spPr>
        <p:txBody>
          <a:bodyPr>
            <a:noAutofit/>
          </a:bodyPr>
          <a:lstStyle/>
          <a:p>
            <a:pPr lvl="8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Клянемся, не жалея зубов своих, грызть гранит науки.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Клянемся!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Клянемся всегда помнить, что атомно-молекулярное учение сформулировал Михаил Васильевич Ломоносов.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Клянемся!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Клянемся всегда соблюдать правила техники безопасности при работе в кабинете химии.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Клянемся!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время контрольной работы и сдачи экзамена пользоваться шпаргалками только собственного изготовления.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Клянемся!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я нарушу эту клятву, то пусть мои товарищи заставят меня выпить стакан чая с ложкой фенолфталеина.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Клянемся! Клянемся! Клянемся!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2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174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Monotype Corsiva</vt:lpstr>
      <vt:lpstr>Times New Roman</vt:lpstr>
      <vt:lpstr>Тема Office</vt:lpstr>
      <vt:lpstr>«Посвящение  в юные химики»</vt:lpstr>
      <vt:lpstr>Команда </vt:lpstr>
      <vt:lpstr>Команда</vt:lpstr>
      <vt:lpstr>Презентация PowerPoint</vt:lpstr>
      <vt:lpstr>Клятва.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Евгеньевна Караваева</dc:creator>
  <cp:lastModifiedBy>Елена</cp:lastModifiedBy>
  <cp:revision>17</cp:revision>
  <dcterms:created xsi:type="dcterms:W3CDTF">2014-07-22T11:28:51Z</dcterms:created>
  <dcterms:modified xsi:type="dcterms:W3CDTF">2022-11-01T11:25:25Z</dcterms:modified>
</cp:coreProperties>
</file>