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26"/>
  </p:notesMasterIdLst>
  <p:sldIdLst>
    <p:sldId id="258" r:id="rId2"/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 snapToObjects="1">
      <p:cViewPr varScale="1">
        <p:scale>
          <a:sx n="67" d="100"/>
          <a:sy n="67" d="100"/>
        </p:scale>
        <p:origin x="19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3938896-1C27-430B-AF95-FB7A781545AA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724150-04B1-42AE-91D8-09BEF92AB8E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54381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724150-04B1-42AE-91D8-09BEF92AB8EE}" type="slidenum">
              <a:rPr lang="ru-RU" smtClean="0"/>
              <a:t>24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18162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894A5189-E1EE-AE45-8C84-449D49BBB31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A601A2B-CD5A-D843-BC8F-A71B426C293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8129C43-41A7-9A4C-8F33-FD9CFA6300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3EB734A-32AB-904A-9F6C-EB24AF517E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902F580F-CFE9-824F-BA7C-68A5365343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639141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15E0054-05CA-A446-8292-4196A56D15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0CE05907-CB93-D34E-B2B3-1FF63EA707B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BAB4572-0E9E-864E-B6E8-732E424D90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7593BCE1-0DCE-3E45-AB12-045AD159204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3D029DE-20C0-3A40-A152-C380C0B29A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061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20B3452D-7FF6-494B-8598-64E978B08DA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57290B70-9429-A145-83EB-9B1A7CFAA09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60D20DA-A12F-F945-8471-D2AC58AE9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032A087-6C6A-BE48-8808-A394EFA6632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E0367F4-3835-264A-B023-9848449F5C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13638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C9A5DD-C232-A64B-8369-7D90365E12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325DDD8-3B14-534B-BA63-0E4E8C46309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CE9A42F-B6F0-224B-B723-42555E80DA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2ACB1647-C3B9-8C40-A73E-88C2334F33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ABE15A2-E0FD-9745-812E-9A4DC312C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54626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6788ACF-3A8A-354B-A2C0-61EC6245CA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CCB5A158-4E7C-7B44-A7C0-6B9FCCFA44D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B14BB019-3181-9B4C-8D0E-4107798CD8F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D5232C60-5A4B-5843-82E1-65BF9DC00A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87B355F8-72F9-1B40-8473-C0775AA430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68728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0765FBE-7925-CA4B-9CA1-8EBCC568CC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2BA13161-1A76-AC44-B09A-543EF391BD7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FF56C18A-7986-5542-8F09-CD645ED6821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62E803D1-14CE-B441-9225-74863D8EE2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35C2F870-7743-C54B-8D87-40A220EC6B3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A66CF607-E4CB-9849-847F-209F88B916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1314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9A7BEE-3145-1D4B-842C-9403053BA2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4DDD345E-8DE2-B94F-BABA-3B4DFB56466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7E7E167-D3E8-6045-88FA-FDFF0DBDEC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203FA593-535A-334D-9903-8EF52BBC1C0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52CA2B4C-BCD3-0545-A515-560A5F50D7A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A0C11E5E-87F8-F449-B093-979BF14D29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8E1D6F35-3366-5348-AF98-C66175655EE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E4349D1F-1E5B-2F4F-B750-7E003ADD79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68289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FD2D13B-29E7-0E46-93A3-28932D388A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44AD49BB-B63A-8145-9BC1-905D10A5F4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0A7C50EF-64E6-B947-B8EA-0433B96280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6AB3CF95-AF54-BD45-A254-D01EE54F689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286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1DAB6B45-46F5-D644-AAE3-122FEBE5A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ADBE29B7-39D0-EA48-BBF1-596429360E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9FD18AAB-0439-2942-BC61-8D11C1CCEF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8333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37490DAB-F2F2-5D43-B3D5-DD3CDD85D6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6F2EA546-4523-B549-8887-86688B905E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399E0CFB-0210-FC47-ACEE-5537CC204A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C8D99FBD-5417-4C4F-B7C3-914C89F56D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916E4922-F4D6-1A49-9AEE-F78380C41E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C9C953C-2ECE-7540-9ECD-2E9C29A3C4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831832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25BE1F6C-6D75-AB4A-A241-31948584B1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F0CFFCF4-F969-3F4B-9FF5-8CA45F14239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D055046D-FBF3-EB46-9302-438156496D5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E71E4DD1-B743-F649-A7E1-DB501A9E4E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C5184146-1B76-BF4A-8E03-620DEA2FA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B33E2BA7-5E48-9B4B-B420-64C2BC24B78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1317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D6B58560-10A8-7C45-8105-330DDAC3A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BDA7BA7A-1ECB-424C-A3DF-02C9620A81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5F92682C-FB02-4445-ABCC-9A2BCA3E475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27319EA-8A06-C248-9C00-40FD8837AEBB}" type="datetimeFigureOut">
              <a:rPr lang="ru-RU" smtClean="0"/>
              <a:t>08.11.2020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AD45EBB6-6C3F-5A42-8156-ED8BC45F26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47C6E04-C97F-F340-B893-AF33FF5277E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BDEFF13-AFED-4C4E-8139-E229821E045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825268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image" Target="../media/image1.tiff"/><Relationship Id="rId1" Type="http://schemas.openxmlformats.org/officeDocument/2006/relationships/slideLayout" Target="../slideLayouts/slideLayout1.xml"/><Relationship Id="rId4" Type="http://schemas.openxmlformats.org/officeDocument/2006/relationships/slide" Target="slide2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13" Type="http://schemas.openxmlformats.org/officeDocument/2006/relationships/slide" Target="slide13.xml"/><Relationship Id="rId18" Type="http://schemas.openxmlformats.org/officeDocument/2006/relationships/slide" Target="slide17.xml"/><Relationship Id="rId3" Type="http://schemas.openxmlformats.org/officeDocument/2006/relationships/image" Target="../media/image3.tiff"/><Relationship Id="rId21" Type="http://schemas.openxmlformats.org/officeDocument/2006/relationships/slide" Target="slide20.xml"/><Relationship Id="rId7" Type="http://schemas.openxmlformats.org/officeDocument/2006/relationships/slide" Target="slide7.xml"/><Relationship Id="rId12" Type="http://schemas.openxmlformats.org/officeDocument/2006/relationships/slide" Target="slide12.xml"/><Relationship Id="rId17" Type="http://schemas.openxmlformats.org/officeDocument/2006/relationships/slide" Target="slide16.xml"/><Relationship Id="rId2" Type="http://schemas.openxmlformats.org/officeDocument/2006/relationships/slide" Target="slide3.xml"/><Relationship Id="rId16" Type="http://schemas.openxmlformats.org/officeDocument/2006/relationships/slide" Target="slide23.xml"/><Relationship Id="rId20" Type="http://schemas.openxmlformats.org/officeDocument/2006/relationships/slide" Target="slide19.xml"/><Relationship Id="rId1" Type="http://schemas.openxmlformats.org/officeDocument/2006/relationships/slideLayout" Target="../slideLayouts/slideLayout1.xml"/><Relationship Id="rId6" Type="http://schemas.openxmlformats.org/officeDocument/2006/relationships/slide" Target="slide6.xml"/><Relationship Id="rId11" Type="http://schemas.openxmlformats.org/officeDocument/2006/relationships/slide" Target="slide11.xml"/><Relationship Id="rId5" Type="http://schemas.openxmlformats.org/officeDocument/2006/relationships/slide" Target="slide5.xml"/><Relationship Id="rId15" Type="http://schemas.openxmlformats.org/officeDocument/2006/relationships/slide" Target="slide15.xml"/><Relationship Id="rId23" Type="http://schemas.openxmlformats.org/officeDocument/2006/relationships/slide" Target="slide22.xml"/><Relationship Id="rId10" Type="http://schemas.openxmlformats.org/officeDocument/2006/relationships/slide" Target="slide10.xml"/><Relationship Id="rId19" Type="http://schemas.openxmlformats.org/officeDocument/2006/relationships/slide" Target="slide18.xml"/><Relationship Id="rId4" Type="http://schemas.openxmlformats.org/officeDocument/2006/relationships/slide" Target="slide4.xml"/><Relationship Id="rId9" Type="http://schemas.openxmlformats.org/officeDocument/2006/relationships/slide" Target="slide9.xml"/><Relationship Id="rId14" Type="http://schemas.openxmlformats.org/officeDocument/2006/relationships/slide" Target="slide14.xml"/><Relationship Id="rId22" Type="http://schemas.openxmlformats.org/officeDocument/2006/relationships/slide" Target="slide2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Relationship Id="rId4" Type="http://schemas.microsoft.com/office/2007/relationships/hdphoto" Target="../media/hdphoto4.wdp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4.tif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tiff"/><Relationship Id="rId2" Type="http://schemas.openxmlformats.org/officeDocument/2006/relationships/slide" Target="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Группа 7">
            <a:extLst>
              <a:ext uri="{FF2B5EF4-FFF2-40B4-BE49-F238E27FC236}">
                <a16:creationId xmlns="" xmlns:a16="http://schemas.microsoft.com/office/drawing/2014/main" id="{24155F2C-EF4A-6841-8EE4-8E51E77DD9E8}"/>
              </a:ext>
            </a:extLst>
          </p:cNvPr>
          <p:cNvGrpSpPr/>
          <p:nvPr/>
        </p:nvGrpSpPr>
        <p:grpSpPr>
          <a:xfrm>
            <a:off x="-100013" y="-423829"/>
            <a:ext cx="10357629" cy="5783667"/>
            <a:chOff x="-642037" y="-588790"/>
            <a:chExt cx="11790567" cy="7076302"/>
          </a:xfrm>
        </p:grpSpPr>
        <p:pic>
          <p:nvPicPr>
            <p:cNvPr id="4" name="Рисунок 3">
              <a:extLst>
                <a:ext uri="{FF2B5EF4-FFF2-40B4-BE49-F238E27FC236}">
                  <a16:creationId xmlns="" xmlns:a16="http://schemas.microsoft.com/office/drawing/2014/main" id="{F8B946D3-196C-3F40-9CA1-CE1B46C41BE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642037" y="-588790"/>
              <a:ext cx="7076302" cy="7076302"/>
            </a:xfrm>
            <a:prstGeom prst="rect">
              <a:avLst/>
            </a:prstGeom>
          </p:spPr>
        </p:pic>
        <p:pic>
          <p:nvPicPr>
            <p:cNvPr id="3" name="Рисунок 2">
              <a:extLst>
                <a:ext uri="{FF2B5EF4-FFF2-40B4-BE49-F238E27FC236}">
                  <a16:creationId xmlns="" xmlns:a16="http://schemas.microsoft.com/office/drawing/2014/main" id="{AF0978CE-5348-E24B-9376-B2CFA440BA5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896114" y="1713514"/>
              <a:ext cx="2683711" cy="3872900"/>
            </a:xfrm>
            <a:prstGeom prst="rect">
              <a:avLst/>
            </a:prstGeom>
          </p:spPr>
        </p:pic>
        <p:sp>
          <p:nvSpPr>
            <p:cNvPr id="2" name="Прямоугольник 1">
              <a:extLst>
                <a:ext uri="{FF2B5EF4-FFF2-40B4-BE49-F238E27FC236}">
                  <a16:creationId xmlns="" xmlns:a16="http://schemas.microsoft.com/office/drawing/2014/main" id="{F095DCEF-918B-494E-B372-C09E4E55B084}"/>
                </a:ext>
              </a:extLst>
            </p:cNvPr>
            <p:cNvSpPr/>
            <p:nvPr/>
          </p:nvSpPr>
          <p:spPr>
            <a:xfrm>
              <a:off x="6587025" y="1749032"/>
              <a:ext cx="4561505" cy="1200329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en-US" sz="7200" b="1" cap="none" spc="50" dirty="0">
                  <a:ln w="0"/>
                  <a:solidFill>
                    <a:schemeClr val="bg1"/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Bernard MT Condensed" panose="02050806060905020404" pitchFamily="18" charset="0"/>
                </a:rPr>
                <a:t>PAST SIMPLE</a:t>
              </a:r>
              <a:endParaRPr lang="ru-RU" sz="72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  <p:sp>
          <p:nvSpPr>
            <p:cNvPr id="5" name="Прямоугольник 4">
              <a:extLst>
                <a:ext uri="{FF2B5EF4-FFF2-40B4-BE49-F238E27FC236}">
                  <a16:creationId xmlns="" xmlns:a16="http://schemas.microsoft.com/office/drawing/2014/main" id="{6862B0B4-0F15-D147-AE72-7A4234E441BB}"/>
                </a:ext>
              </a:extLst>
            </p:cNvPr>
            <p:cNvSpPr/>
            <p:nvPr/>
          </p:nvSpPr>
          <p:spPr>
            <a:xfrm>
              <a:off x="6729413" y="2769070"/>
              <a:ext cx="4271961" cy="64633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3600" b="1" dirty="0">
                  <a:solidFill>
                    <a:schemeClr val="bg1"/>
                  </a:solidFill>
                  <a:latin typeface="Britannic Bold" panose="020B0903060703020204" pitchFamily="34" charset="0"/>
                </a:rPr>
                <a:t>What’s in the egg?</a:t>
              </a:r>
              <a:endParaRPr lang="ru-RU" sz="3600" dirty="0"/>
            </a:p>
          </p:txBody>
        </p:sp>
      </p:grpSp>
      <p:sp>
        <p:nvSpPr>
          <p:cNvPr id="7" name="Скругленный прямоугольник 6">
            <a:hlinkClick r:id="" action="ppaction://hlinkshowjump?jump=nextslide"/>
            <a:extLst>
              <a:ext uri="{FF2B5EF4-FFF2-40B4-BE49-F238E27FC236}">
                <a16:creationId xmlns="" xmlns:a16="http://schemas.microsoft.com/office/drawing/2014/main" id="{B10E3895-A608-FA4F-9FD9-59B8E20FDBB5}"/>
              </a:ext>
            </a:extLst>
          </p:cNvPr>
          <p:cNvSpPr/>
          <p:nvPr/>
        </p:nvSpPr>
        <p:spPr>
          <a:xfrm>
            <a:off x="6485714" y="5122205"/>
            <a:ext cx="3771902" cy="90011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Bernard MT Condensed" panose="02050806060905020404" pitchFamily="18" charset="0"/>
              </a:rPr>
              <a:t>START</a:t>
            </a:r>
            <a:r>
              <a:rPr lang="ru-RU" sz="4000" dirty="0" smtClean="0">
                <a:latin typeface="Bernard MT Condensed" panose="02050806060905020404" pitchFamily="18" charset="0"/>
              </a:rPr>
              <a:t> </a:t>
            </a:r>
            <a:r>
              <a:rPr lang="en-US" sz="4000" dirty="0" smtClean="0">
                <a:latin typeface="Bernard MT Condensed" panose="02050806060905020404" pitchFamily="18" charset="0"/>
              </a:rPr>
              <a:t>GAME</a:t>
            </a:r>
            <a:endParaRPr lang="ru-RU" sz="4000" dirty="0"/>
          </a:p>
        </p:txBody>
      </p:sp>
      <p:sp>
        <p:nvSpPr>
          <p:cNvPr id="9" name="Скругленный прямоугольник 8">
            <a:hlinkClick r:id="rId4" action="ppaction://hlinksldjump"/>
            <a:extLst>
              <a:ext uri="{FF2B5EF4-FFF2-40B4-BE49-F238E27FC236}">
                <a16:creationId xmlns="" xmlns:a16="http://schemas.microsoft.com/office/drawing/2014/main" id="{B10E3895-A608-FA4F-9FD9-59B8E20FDBB5}"/>
              </a:ext>
            </a:extLst>
          </p:cNvPr>
          <p:cNvSpPr/>
          <p:nvPr/>
        </p:nvSpPr>
        <p:spPr>
          <a:xfrm>
            <a:off x="1333567" y="5122205"/>
            <a:ext cx="3257437" cy="900112"/>
          </a:xfrm>
          <a:prstGeom prst="roundRect">
            <a:avLst/>
          </a:prstGeom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4000" dirty="0" smtClean="0">
                <a:latin typeface="Bernard MT Condensed" panose="02050806060905020404" pitchFamily="18" charset="0"/>
              </a:rPr>
              <a:t>LEARN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1666459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wear a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</a:rPr>
              <a:t>hat yesterday?</a:t>
            </a:r>
            <a:r>
              <a:rPr lang="ru-RU" sz="3600" b="1" dirty="0">
                <a:solidFill>
                  <a:schemeClr val="bg1"/>
                </a:solidFill>
              </a:rPr>
              <a:t> (+4)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wear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B58161F-644D-6443-A788-C49B33C6D2F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26070" y="1545968"/>
            <a:ext cx="3766064" cy="37660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045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run yesterday?</a:t>
            </a:r>
            <a:r>
              <a:rPr lang="ru-RU" sz="3600" b="1" dirty="0">
                <a:solidFill>
                  <a:schemeClr val="bg1"/>
                </a:solidFill>
              </a:rPr>
              <a:t> (-1)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run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9C051F85-F19E-DC47-BD4E-A7618F8CB83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46887" y="2087263"/>
            <a:ext cx="3274540" cy="3274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909645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have a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</a:rPr>
              <a:t>party yesterday?</a:t>
            </a:r>
            <a:r>
              <a:rPr lang="ru-RU" sz="3600" b="1" dirty="0">
                <a:solidFill>
                  <a:schemeClr val="bg1"/>
                </a:solidFill>
              </a:rPr>
              <a:t> (+4)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have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F82A774-97A7-E04E-9ED4-F70A4B9947B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347" y="1434928"/>
            <a:ext cx="3988144" cy="3988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149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dance yesterday?</a:t>
            </a:r>
            <a:r>
              <a:rPr lang="ru-RU" sz="3600" b="1" dirty="0">
                <a:solidFill>
                  <a:schemeClr val="bg1"/>
                </a:solidFill>
              </a:rPr>
              <a:t> (+1)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dance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5AF7B8C-14E1-EC42-95D3-7AD36BDE04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14052" y="1617619"/>
            <a:ext cx="3819354" cy="38193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2023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fly yesterday?</a:t>
            </a:r>
            <a:r>
              <a:rPr lang="ru-RU" sz="3600" b="1" dirty="0">
                <a:solidFill>
                  <a:schemeClr val="bg1"/>
                </a:solidFill>
              </a:rPr>
              <a:t> (-4)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fly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A674DB7-D397-4543-B5C7-03C88DDF2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1454262">
            <a:off x="1241239" y="1935849"/>
            <a:ext cx="3677165" cy="3677165"/>
          </a:xfrm>
          <a:prstGeom prst="rect">
            <a:avLst/>
          </a:prstGeom>
        </p:spPr>
      </p:pic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7B50CCA6-1086-344A-879E-63DB50B8854C}"/>
              </a:ext>
            </a:extLst>
          </p:cNvPr>
          <p:cNvSpPr/>
          <p:nvPr/>
        </p:nvSpPr>
        <p:spPr>
          <a:xfrm rot="1872899">
            <a:off x="1767016" y="5214634"/>
            <a:ext cx="889686" cy="600453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3008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see a pirate yesterday?</a:t>
            </a:r>
            <a:r>
              <a:rPr lang="ru-RU" sz="3600" b="1" dirty="0">
                <a:solidFill>
                  <a:schemeClr val="bg1"/>
                </a:solidFill>
              </a:rPr>
              <a:t> (-3)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see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0C098F48-A5D1-DD4C-BB07-BBEBBF6ADC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24814" y="1617619"/>
            <a:ext cx="3794554" cy="37945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376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build a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</a:rPr>
              <a:t>house yesterday?</a:t>
            </a:r>
            <a:r>
              <a:rPr lang="ru-RU" sz="3600" b="1" dirty="0">
                <a:solidFill>
                  <a:schemeClr val="bg1"/>
                </a:solidFill>
              </a:rPr>
              <a:t> (+2)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build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528550B4-AE5B-514C-A622-1DD147475F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7349" y="1882344"/>
            <a:ext cx="3604055" cy="36040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1240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do yoga yesterday?</a:t>
            </a:r>
            <a:r>
              <a:rPr lang="ru-RU" sz="3600" b="1" dirty="0">
                <a:solidFill>
                  <a:schemeClr val="bg1"/>
                </a:solidFill>
              </a:rPr>
              <a:t> (-3)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do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6F35687-993F-F14E-B279-D4B2A8DCF23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01219" y="1963607"/>
            <a:ext cx="3510437" cy="35104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16706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get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</a:rPr>
              <a:t>flowers yesterday?</a:t>
            </a:r>
            <a:r>
              <a:rPr lang="ru-RU" sz="3600" b="1" dirty="0">
                <a:solidFill>
                  <a:schemeClr val="bg1"/>
                </a:solidFill>
              </a:rPr>
              <a:t> (+1)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get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FFB9795-15E6-FC45-AAE1-6509A114B0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07988" y="1790613"/>
            <a:ext cx="3732857" cy="373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0541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go to the gym yesterday?</a:t>
            </a:r>
            <a:r>
              <a:rPr lang="ru-RU" sz="3600" b="1" dirty="0">
                <a:solidFill>
                  <a:schemeClr val="bg1"/>
                </a:solidFill>
              </a:rPr>
              <a:t> (+4)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go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5A5279C-00F6-EC4B-9B54-6278C4E220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191" b="97528" l="30506" r="45973">
                        <a14:foregroundMark x1="37990" y1="97528" x2="37990" y2="97528"/>
                        <a14:foregroundMark x1="35068" y1="64494" x2="35780" y2="64944"/>
                        <a14:backgroundMark x1="37063" y1="86854" x2="37063" y2="86854"/>
                      </a14:backgroundRemoval>
                    </a14:imgEffect>
                  </a14:imgLayer>
                </a14:imgProps>
              </a:ext>
            </a:extLst>
          </a:blip>
          <a:srcRect l="28579" t="52514" r="52082"/>
          <a:stretch/>
        </p:blipFill>
        <p:spPr>
          <a:xfrm>
            <a:off x="1280639" y="1060792"/>
            <a:ext cx="2822979" cy="44002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34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>
            <a:hlinkClick r:id="rId2" action="ppaction://hlinksldjump"/>
            <a:extLst>
              <a:ext uri="{FF2B5EF4-FFF2-40B4-BE49-F238E27FC236}">
                <a16:creationId xmlns="" xmlns:a16="http://schemas.microsoft.com/office/drawing/2014/main" id="{54DC9BC9-94CD-814C-AE89-C38B4A7819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568411" y="443127"/>
            <a:ext cx="1346886" cy="1853515"/>
          </a:xfrm>
          <a:prstGeom prst="rect">
            <a:avLst/>
          </a:prstGeom>
        </p:spPr>
      </p:pic>
      <p:sp>
        <p:nvSpPr>
          <p:cNvPr id="5" name="Прямоугольник 4">
            <a:extLst>
              <a:ext uri="{FF2B5EF4-FFF2-40B4-BE49-F238E27FC236}">
                <a16:creationId xmlns="" xmlns:a16="http://schemas.microsoft.com/office/drawing/2014/main" id="{FE5B44BB-EF73-4E43-BA1B-93211EB64FC9}"/>
              </a:ext>
            </a:extLst>
          </p:cNvPr>
          <p:cNvSpPr/>
          <p:nvPr/>
        </p:nvSpPr>
        <p:spPr>
          <a:xfrm>
            <a:off x="1076584" y="1705231"/>
            <a:ext cx="33054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7" name="Рисунок 6">
            <a:hlinkClick r:id="rId4" action="ppaction://hlinksldjump"/>
            <a:extLst>
              <a:ext uri="{FF2B5EF4-FFF2-40B4-BE49-F238E27FC236}">
                <a16:creationId xmlns="" xmlns:a16="http://schemas.microsoft.com/office/drawing/2014/main" id="{DAB7FDCF-7FA7-724B-A3EC-9D6C89A4D3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2187146" y="443127"/>
            <a:ext cx="1346886" cy="1853515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="" xmlns:a16="http://schemas.microsoft.com/office/drawing/2014/main" id="{BD658108-35D4-B54A-99CF-5502D2081CCC}"/>
              </a:ext>
            </a:extLst>
          </p:cNvPr>
          <p:cNvSpPr/>
          <p:nvPr/>
        </p:nvSpPr>
        <p:spPr>
          <a:xfrm>
            <a:off x="2671274" y="1705231"/>
            <a:ext cx="3786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2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9" name="Рисунок 8">
            <a:hlinkClick r:id="rId5" action="ppaction://hlinksldjump"/>
            <a:extLst>
              <a:ext uri="{FF2B5EF4-FFF2-40B4-BE49-F238E27FC236}">
                <a16:creationId xmlns="" xmlns:a16="http://schemas.microsoft.com/office/drawing/2014/main" id="{67EDD346-AF01-484E-A78F-E164BA5FDAA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3805881" y="443127"/>
            <a:ext cx="1346886" cy="1853515"/>
          </a:xfrm>
          <a:prstGeom prst="rect">
            <a:avLst/>
          </a:prstGeom>
        </p:spPr>
      </p:pic>
      <p:sp>
        <p:nvSpPr>
          <p:cNvPr id="10" name="Прямоугольник 9">
            <a:extLst>
              <a:ext uri="{FF2B5EF4-FFF2-40B4-BE49-F238E27FC236}">
                <a16:creationId xmlns="" xmlns:a16="http://schemas.microsoft.com/office/drawing/2014/main" id="{3A7F7EA2-1699-4348-96BD-51656F19781F}"/>
              </a:ext>
            </a:extLst>
          </p:cNvPr>
          <p:cNvSpPr/>
          <p:nvPr/>
        </p:nvSpPr>
        <p:spPr>
          <a:xfrm>
            <a:off x="4290009" y="1705231"/>
            <a:ext cx="3786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3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1" name="Рисунок 10">
            <a:hlinkClick r:id="rId6" action="ppaction://hlinksldjump"/>
            <a:extLst>
              <a:ext uri="{FF2B5EF4-FFF2-40B4-BE49-F238E27FC236}">
                <a16:creationId xmlns="" xmlns:a16="http://schemas.microsoft.com/office/drawing/2014/main" id="{35EB95A7-A9D2-AF48-930C-EC1FCD40F0E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5424616" y="443127"/>
            <a:ext cx="1346886" cy="1853515"/>
          </a:xfrm>
          <a:prstGeom prst="rect">
            <a:avLst/>
          </a:prstGeom>
        </p:spPr>
      </p:pic>
      <p:sp>
        <p:nvSpPr>
          <p:cNvPr id="12" name="Прямоугольник 11">
            <a:extLst>
              <a:ext uri="{FF2B5EF4-FFF2-40B4-BE49-F238E27FC236}">
                <a16:creationId xmlns="" xmlns:a16="http://schemas.microsoft.com/office/drawing/2014/main" id="{F2CCE6C2-2696-4D4B-8E9E-E469322D9E96}"/>
              </a:ext>
            </a:extLst>
          </p:cNvPr>
          <p:cNvSpPr/>
          <p:nvPr/>
        </p:nvSpPr>
        <p:spPr>
          <a:xfrm>
            <a:off x="5908744" y="1705231"/>
            <a:ext cx="3786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4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3" name="Рисунок 12">
            <a:hlinkClick r:id="rId7" action="ppaction://hlinksldjump"/>
            <a:extLst>
              <a:ext uri="{FF2B5EF4-FFF2-40B4-BE49-F238E27FC236}">
                <a16:creationId xmlns="" xmlns:a16="http://schemas.microsoft.com/office/drawing/2014/main" id="{1AEC58A0-8D21-C54F-98EA-BE708A444CE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7085826" y="443127"/>
            <a:ext cx="1346886" cy="1853515"/>
          </a:xfrm>
          <a:prstGeom prst="rect">
            <a:avLst/>
          </a:prstGeom>
        </p:spPr>
      </p:pic>
      <p:sp>
        <p:nvSpPr>
          <p:cNvPr id="14" name="Прямоугольник 13">
            <a:extLst>
              <a:ext uri="{FF2B5EF4-FFF2-40B4-BE49-F238E27FC236}">
                <a16:creationId xmlns="" xmlns:a16="http://schemas.microsoft.com/office/drawing/2014/main" id="{00AFEA41-A5F1-1947-B74C-2707B8AF8682}"/>
              </a:ext>
            </a:extLst>
          </p:cNvPr>
          <p:cNvSpPr/>
          <p:nvPr/>
        </p:nvSpPr>
        <p:spPr>
          <a:xfrm>
            <a:off x="7569954" y="1705231"/>
            <a:ext cx="37863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5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5" name="Рисунок 14">
            <a:hlinkClick r:id="rId8" action="ppaction://hlinksldjump"/>
            <a:extLst>
              <a:ext uri="{FF2B5EF4-FFF2-40B4-BE49-F238E27FC236}">
                <a16:creationId xmlns="" xmlns:a16="http://schemas.microsoft.com/office/drawing/2014/main" id="{6CA232BA-167C-6F40-915C-A3F74C1343F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8704561" y="443127"/>
            <a:ext cx="1346886" cy="1853515"/>
          </a:xfrm>
          <a:prstGeom prst="rect">
            <a:avLst/>
          </a:prstGeom>
        </p:spPr>
      </p:pic>
      <p:sp>
        <p:nvSpPr>
          <p:cNvPr id="16" name="Прямоугольник 15">
            <a:extLst>
              <a:ext uri="{FF2B5EF4-FFF2-40B4-BE49-F238E27FC236}">
                <a16:creationId xmlns="" xmlns:a16="http://schemas.microsoft.com/office/drawing/2014/main" id="{38CD1ED8-9921-3B42-8914-CAAA0B7744C3}"/>
              </a:ext>
            </a:extLst>
          </p:cNvPr>
          <p:cNvSpPr/>
          <p:nvPr/>
        </p:nvSpPr>
        <p:spPr>
          <a:xfrm>
            <a:off x="9188689" y="1705231"/>
            <a:ext cx="3786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6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7" name="Рисунок 16">
            <a:hlinkClick r:id="rId9" action="ppaction://hlinksldjump"/>
            <a:extLst>
              <a:ext uri="{FF2B5EF4-FFF2-40B4-BE49-F238E27FC236}">
                <a16:creationId xmlns="" xmlns:a16="http://schemas.microsoft.com/office/drawing/2014/main" id="{3E55C4C6-C3FE-C649-BDF8-63ADF0F09B7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10323296" y="443127"/>
            <a:ext cx="1346886" cy="1853515"/>
          </a:xfrm>
          <a:prstGeom prst="rect">
            <a:avLst/>
          </a:prstGeom>
        </p:spPr>
      </p:pic>
      <p:sp>
        <p:nvSpPr>
          <p:cNvPr id="18" name="Прямоугольник 17">
            <a:extLst>
              <a:ext uri="{FF2B5EF4-FFF2-40B4-BE49-F238E27FC236}">
                <a16:creationId xmlns="" xmlns:a16="http://schemas.microsoft.com/office/drawing/2014/main" id="{1640A4D8-3C38-9F45-AA31-2767FB9AC6A6}"/>
              </a:ext>
            </a:extLst>
          </p:cNvPr>
          <p:cNvSpPr/>
          <p:nvPr/>
        </p:nvSpPr>
        <p:spPr>
          <a:xfrm>
            <a:off x="10807424" y="1705231"/>
            <a:ext cx="3786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7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9" name="Рисунок 18">
            <a:hlinkClick r:id="rId10" action="ppaction://hlinksldjump"/>
            <a:extLst>
              <a:ext uri="{FF2B5EF4-FFF2-40B4-BE49-F238E27FC236}">
                <a16:creationId xmlns="" xmlns:a16="http://schemas.microsoft.com/office/drawing/2014/main" id="{8A070263-730B-9D4D-8625-EBEB7C154CA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568411" y="2502242"/>
            <a:ext cx="1346886" cy="1853515"/>
          </a:xfrm>
          <a:prstGeom prst="rect">
            <a:avLst/>
          </a:prstGeom>
        </p:spPr>
      </p:pic>
      <p:sp>
        <p:nvSpPr>
          <p:cNvPr id="20" name="Прямоугольник 19">
            <a:extLst>
              <a:ext uri="{FF2B5EF4-FFF2-40B4-BE49-F238E27FC236}">
                <a16:creationId xmlns="" xmlns:a16="http://schemas.microsoft.com/office/drawing/2014/main" id="{16D47FFF-BCA7-5948-99FF-990A42DD409D}"/>
              </a:ext>
            </a:extLst>
          </p:cNvPr>
          <p:cNvSpPr/>
          <p:nvPr/>
        </p:nvSpPr>
        <p:spPr>
          <a:xfrm>
            <a:off x="1052539" y="3764346"/>
            <a:ext cx="3786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8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1" name="Рисунок 20">
            <a:hlinkClick r:id="rId11" action="ppaction://hlinksldjump"/>
            <a:extLst>
              <a:ext uri="{FF2B5EF4-FFF2-40B4-BE49-F238E27FC236}">
                <a16:creationId xmlns="" xmlns:a16="http://schemas.microsoft.com/office/drawing/2014/main" id="{32586A5B-CEBA-C941-8E78-AA8B77DB49B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2187146" y="2502242"/>
            <a:ext cx="1346886" cy="1853515"/>
          </a:xfrm>
          <a:prstGeom prst="rect">
            <a:avLst/>
          </a:prstGeom>
        </p:spPr>
      </p:pic>
      <p:sp>
        <p:nvSpPr>
          <p:cNvPr id="22" name="Прямоугольник 21">
            <a:extLst>
              <a:ext uri="{FF2B5EF4-FFF2-40B4-BE49-F238E27FC236}">
                <a16:creationId xmlns="" xmlns:a16="http://schemas.microsoft.com/office/drawing/2014/main" id="{A591A8D8-F389-E54D-BC30-B2873090E6C2}"/>
              </a:ext>
            </a:extLst>
          </p:cNvPr>
          <p:cNvSpPr/>
          <p:nvPr/>
        </p:nvSpPr>
        <p:spPr>
          <a:xfrm>
            <a:off x="2671274" y="3764346"/>
            <a:ext cx="378630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9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3" name="Рисунок 22">
            <a:hlinkClick r:id="rId12" action="ppaction://hlinksldjump"/>
            <a:extLst>
              <a:ext uri="{FF2B5EF4-FFF2-40B4-BE49-F238E27FC236}">
                <a16:creationId xmlns="" xmlns:a16="http://schemas.microsoft.com/office/drawing/2014/main" id="{DCA34FFE-2D83-5E4A-9C1F-E8E681EA542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3805881" y="2502242"/>
            <a:ext cx="1346886" cy="1853515"/>
          </a:xfrm>
          <a:prstGeom prst="rect">
            <a:avLst/>
          </a:prstGeom>
        </p:spPr>
      </p:pic>
      <p:sp>
        <p:nvSpPr>
          <p:cNvPr id="24" name="Прямоугольник 23">
            <a:extLst>
              <a:ext uri="{FF2B5EF4-FFF2-40B4-BE49-F238E27FC236}">
                <a16:creationId xmlns="" xmlns:a16="http://schemas.microsoft.com/office/drawing/2014/main" id="{C16ABAAA-60FB-9244-906D-3D5AF9725308}"/>
              </a:ext>
            </a:extLst>
          </p:cNvPr>
          <p:cNvSpPr/>
          <p:nvPr/>
        </p:nvSpPr>
        <p:spPr>
          <a:xfrm>
            <a:off x="4217071" y="3764346"/>
            <a:ext cx="69937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10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5" name="Рисунок 24">
            <a:hlinkClick r:id="rId13" action="ppaction://hlinksldjump"/>
            <a:extLst>
              <a:ext uri="{FF2B5EF4-FFF2-40B4-BE49-F238E27FC236}">
                <a16:creationId xmlns="" xmlns:a16="http://schemas.microsoft.com/office/drawing/2014/main" id="{E870B7D0-330D-E542-8A71-E070075E016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5424616" y="2502242"/>
            <a:ext cx="1346886" cy="1853515"/>
          </a:xfrm>
          <a:prstGeom prst="rect">
            <a:avLst/>
          </a:prstGeom>
        </p:spPr>
      </p:pic>
      <p:sp>
        <p:nvSpPr>
          <p:cNvPr id="26" name="Прямоугольник 25">
            <a:extLst>
              <a:ext uri="{FF2B5EF4-FFF2-40B4-BE49-F238E27FC236}">
                <a16:creationId xmlns="" xmlns:a16="http://schemas.microsoft.com/office/drawing/2014/main" id="{1DF3215B-8BD9-9E41-8321-FD95378C200B}"/>
              </a:ext>
            </a:extLst>
          </p:cNvPr>
          <p:cNvSpPr/>
          <p:nvPr/>
        </p:nvSpPr>
        <p:spPr>
          <a:xfrm>
            <a:off x="5859853" y="3764346"/>
            <a:ext cx="627444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11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7" name="Рисунок 26">
            <a:hlinkClick r:id="rId14" action="ppaction://hlinksldjump"/>
            <a:extLst>
              <a:ext uri="{FF2B5EF4-FFF2-40B4-BE49-F238E27FC236}">
                <a16:creationId xmlns="" xmlns:a16="http://schemas.microsoft.com/office/drawing/2014/main" id="{AD522F1B-37F3-6744-91E0-454E6A017285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7085826" y="2502242"/>
            <a:ext cx="1346886" cy="1853515"/>
          </a:xfrm>
          <a:prstGeom prst="rect">
            <a:avLst/>
          </a:prstGeom>
        </p:spPr>
      </p:pic>
      <p:sp>
        <p:nvSpPr>
          <p:cNvPr id="28" name="Прямоугольник 27">
            <a:extLst>
              <a:ext uri="{FF2B5EF4-FFF2-40B4-BE49-F238E27FC236}">
                <a16:creationId xmlns="" xmlns:a16="http://schemas.microsoft.com/office/drawing/2014/main" id="{8D2B4463-A228-5E48-AEEC-C44412B175B2}"/>
              </a:ext>
            </a:extLst>
          </p:cNvPr>
          <p:cNvSpPr/>
          <p:nvPr/>
        </p:nvSpPr>
        <p:spPr>
          <a:xfrm>
            <a:off x="7497016" y="3764346"/>
            <a:ext cx="69937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12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29" name="Рисунок 28">
            <a:hlinkClick r:id="rId15" action="ppaction://hlinksldjump"/>
            <a:extLst>
              <a:ext uri="{FF2B5EF4-FFF2-40B4-BE49-F238E27FC236}">
                <a16:creationId xmlns="" xmlns:a16="http://schemas.microsoft.com/office/drawing/2014/main" id="{913E9D77-1872-A84D-B831-20E1494675A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8704561" y="2502242"/>
            <a:ext cx="1346886" cy="1853515"/>
          </a:xfrm>
          <a:prstGeom prst="rect">
            <a:avLst/>
          </a:prstGeom>
        </p:spPr>
      </p:pic>
      <p:sp>
        <p:nvSpPr>
          <p:cNvPr id="30" name="Прямоугольник 29">
            <a:extLst>
              <a:ext uri="{FF2B5EF4-FFF2-40B4-BE49-F238E27FC236}">
                <a16:creationId xmlns="" xmlns:a16="http://schemas.microsoft.com/office/drawing/2014/main" id="{54359553-FD82-0C40-93EA-64ECD7CC6064}"/>
              </a:ext>
            </a:extLst>
          </p:cNvPr>
          <p:cNvSpPr/>
          <p:nvPr/>
        </p:nvSpPr>
        <p:spPr>
          <a:xfrm>
            <a:off x="9115751" y="3764346"/>
            <a:ext cx="69937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13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1" name="Рисунок 30">
            <a:hlinkClick r:id="rId16" action="ppaction://hlinksldjump"/>
            <a:extLst>
              <a:ext uri="{FF2B5EF4-FFF2-40B4-BE49-F238E27FC236}">
                <a16:creationId xmlns="" xmlns:a16="http://schemas.microsoft.com/office/drawing/2014/main" id="{D7D5DD5C-DC70-C444-8BE7-A6592A3A18C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10323296" y="2502242"/>
            <a:ext cx="1346886" cy="1853515"/>
          </a:xfrm>
          <a:prstGeom prst="rect">
            <a:avLst/>
          </a:prstGeom>
        </p:spPr>
      </p:pic>
      <p:sp>
        <p:nvSpPr>
          <p:cNvPr id="32" name="Прямоугольник 31">
            <a:extLst>
              <a:ext uri="{FF2B5EF4-FFF2-40B4-BE49-F238E27FC236}">
                <a16:creationId xmlns="" xmlns:a16="http://schemas.microsoft.com/office/drawing/2014/main" id="{66954F81-EDC5-E147-90D5-B76EC859CFBA}"/>
              </a:ext>
            </a:extLst>
          </p:cNvPr>
          <p:cNvSpPr/>
          <p:nvPr/>
        </p:nvSpPr>
        <p:spPr>
          <a:xfrm>
            <a:off x="10734486" y="3764346"/>
            <a:ext cx="720227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14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3" name="Рисунок 32">
            <a:hlinkClick r:id="rId17" action="ppaction://hlinksldjump"/>
            <a:extLst>
              <a:ext uri="{FF2B5EF4-FFF2-40B4-BE49-F238E27FC236}">
                <a16:creationId xmlns="" xmlns:a16="http://schemas.microsoft.com/office/drawing/2014/main" id="{3A0433C9-0581-5748-8A0B-F82F8FE4F4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568411" y="4561357"/>
            <a:ext cx="1346886" cy="1853515"/>
          </a:xfrm>
          <a:prstGeom prst="rect">
            <a:avLst/>
          </a:prstGeom>
        </p:spPr>
      </p:pic>
      <p:sp>
        <p:nvSpPr>
          <p:cNvPr id="34" name="Прямоугольник 33">
            <a:extLst>
              <a:ext uri="{FF2B5EF4-FFF2-40B4-BE49-F238E27FC236}">
                <a16:creationId xmlns="" xmlns:a16="http://schemas.microsoft.com/office/drawing/2014/main" id="{12DBE9C6-0F73-CE4E-8BDA-8C6AEF90D0B1}"/>
              </a:ext>
            </a:extLst>
          </p:cNvPr>
          <p:cNvSpPr/>
          <p:nvPr/>
        </p:nvSpPr>
        <p:spPr>
          <a:xfrm>
            <a:off x="979601" y="5823461"/>
            <a:ext cx="69937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15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5" name="Рисунок 34">
            <a:hlinkClick r:id="rId18" action="ppaction://hlinksldjump"/>
            <a:extLst>
              <a:ext uri="{FF2B5EF4-FFF2-40B4-BE49-F238E27FC236}">
                <a16:creationId xmlns="" xmlns:a16="http://schemas.microsoft.com/office/drawing/2014/main" id="{0141527D-E178-EE4B-8AA3-D5755F91D4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2187146" y="4561357"/>
            <a:ext cx="1346886" cy="1853515"/>
          </a:xfrm>
          <a:prstGeom prst="rect">
            <a:avLst/>
          </a:prstGeom>
        </p:spPr>
      </p:pic>
      <p:sp>
        <p:nvSpPr>
          <p:cNvPr id="36" name="Прямоугольник 35">
            <a:extLst>
              <a:ext uri="{FF2B5EF4-FFF2-40B4-BE49-F238E27FC236}">
                <a16:creationId xmlns="" xmlns:a16="http://schemas.microsoft.com/office/drawing/2014/main" id="{03D55F25-885F-9246-944A-57D299BE47A4}"/>
              </a:ext>
            </a:extLst>
          </p:cNvPr>
          <p:cNvSpPr/>
          <p:nvPr/>
        </p:nvSpPr>
        <p:spPr>
          <a:xfrm>
            <a:off x="2598336" y="5823461"/>
            <a:ext cx="699371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16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7" name="Рисунок 36">
            <a:hlinkClick r:id="rId19" action="ppaction://hlinksldjump"/>
            <a:extLst>
              <a:ext uri="{FF2B5EF4-FFF2-40B4-BE49-F238E27FC236}">
                <a16:creationId xmlns="" xmlns:a16="http://schemas.microsoft.com/office/drawing/2014/main" id="{85ABF715-A132-2342-B56A-EE127898696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3805881" y="4561357"/>
            <a:ext cx="1346886" cy="1853515"/>
          </a:xfrm>
          <a:prstGeom prst="rect">
            <a:avLst/>
          </a:prstGeom>
        </p:spPr>
      </p:pic>
      <p:sp>
        <p:nvSpPr>
          <p:cNvPr id="38" name="Прямоугольник 37">
            <a:extLst>
              <a:ext uri="{FF2B5EF4-FFF2-40B4-BE49-F238E27FC236}">
                <a16:creationId xmlns="" xmlns:a16="http://schemas.microsoft.com/office/drawing/2014/main" id="{C6899F68-BE5F-374F-9D56-7AF7DD4A89BD}"/>
              </a:ext>
            </a:extLst>
          </p:cNvPr>
          <p:cNvSpPr/>
          <p:nvPr/>
        </p:nvSpPr>
        <p:spPr>
          <a:xfrm>
            <a:off x="4217072" y="5823461"/>
            <a:ext cx="69937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17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39" name="Рисунок 38">
            <a:hlinkClick r:id="rId20" action="ppaction://hlinksldjump"/>
            <a:extLst>
              <a:ext uri="{FF2B5EF4-FFF2-40B4-BE49-F238E27FC236}">
                <a16:creationId xmlns="" xmlns:a16="http://schemas.microsoft.com/office/drawing/2014/main" id="{8E6BBB88-B2AC-364D-BF70-CBC510E2736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5424616" y="4561357"/>
            <a:ext cx="1346886" cy="1853515"/>
          </a:xfrm>
          <a:prstGeom prst="rect">
            <a:avLst/>
          </a:prstGeom>
        </p:spPr>
      </p:pic>
      <p:sp>
        <p:nvSpPr>
          <p:cNvPr id="40" name="Прямоугольник 39">
            <a:extLst>
              <a:ext uri="{FF2B5EF4-FFF2-40B4-BE49-F238E27FC236}">
                <a16:creationId xmlns="" xmlns:a16="http://schemas.microsoft.com/office/drawing/2014/main" id="{9B99E65E-A54B-F54F-A07E-64D3830524B1}"/>
              </a:ext>
            </a:extLst>
          </p:cNvPr>
          <p:cNvSpPr/>
          <p:nvPr/>
        </p:nvSpPr>
        <p:spPr>
          <a:xfrm>
            <a:off x="5835807" y="5823461"/>
            <a:ext cx="741846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18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1" name="Рисунок 40">
            <a:hlinkClick r:id="rId21" action="ppaction://hlinksldjump"/>
            <a:extLst>
              <a:ext uri="{FF2B5EF4-FFF2-40B4-BE49-F238E27FC236}">
                <a16:creationId xmlns="" xmlns:a16="http://schemas.microsoft.com/office/drawing/2014/main" id="{53D04E2F-F1CC-7345-8569-B45D3C461E8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7085826" y="4561357"/>
            <a:ext cx="1346886" cy="1853515"/>
          </a:xfrm>
          <a:prstGeom prst="rect">
            <a:avLst/>
          </a:prstGeom>
        </p:spPr>
      </p:pic>
      <p:sp>
        <p:nvSpPr>
          <p:cNvPr id="42" name="Прямоугольник 41">
            <a:extLst>
              <a:ext uri="{FF2B5EF4-FFF2-40B4-BE49-F238E27FC236}">
                <a16:creationId xmlns="" xmlns:a16="http://schemas.microsoft.com/office/drawing/2014/main" id="{EF8DB309-D446-3749-8857-11CC58ECE070}"/>
              </a:ext>
            </a:extLst>
          </p:cNvPr>
          <p:cNvSpPr/>
          <p:nvPr/>
        </p:nvSpPr>
        <p:spPr>
          <a:xfrm>
            <a:off x="7497017" y="5823461"/>
            <a:ext cx="699370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19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3" name="Рисунок 42">
            <a:hlinkClick r:id="rId22" action="ppaction://hlinksldjump"/>
            <a:extLst>
              <a:ext uri="{FF2B5EF4-FFF2-40B4-BE49-F238E27FC236}">
                <a16:creationId xmlns="" xmlns:a16="http://schemas.microsoft.com/office/drawing/2014/main" id="{5CC04AA4-C77B-784E-B686-902E6736BE0A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8704561" y="4561357"/>
            <a:ext cx="1346886" cy="1853515"/>
          </a:xfrm>
          <a:prstGeom prst="rect">
            <a:avLst/>
          </a:prstGeom>
        </p:spPr>
      </p:pic>
      <p:sp>
        <p:nvSpPr>
          <p:cNvPr id="44" name="Прямоугольник 43">
            <a:extLst>
              <a:ext uri="{FF2B5EF4-FFF2-40B4-BE49-F238E27FC236}">
                <a16:creationId xmlns="" xmlns:a16="http://schemas.microsoft.com/office/drawing/2014/main" id="{85EF94ED-50BD-254A-B535-6ADC3388D869}"/>
              </a:ext>
            </a:extLst>
          </p:cNvPr>
          <p:cNvSpPr/>
          <p:nvPr/>
        </p:nvSpPr>
        <p:spPr>
          <a:xfrm>
            <a:off x="9091706" y="5823461"/>
            <a:ext cx="72341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20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45" name="Рисунок 44">
            <a:hlinkClick r:id="rId23" action="ppaction://hlinksldjump"/>
            <a:extLst>
              <a:ext uri="{FF2B5EF4-FFF2-40B4-BE49-F238E27FC236}">
                <a16:creationId xmlns="" xmlns:a16="http://schemas.microsoft.com/office/drawing/2014/main" id="{F7DD5B3D-CC94-064A-8B70-366A89E7AB1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8718" t="9095" r="20679" b="7506"/>
          <a:stretch/>
        </p:blipFill>
        <p:spPr>
          <a:xfrm>
            <a:off x="10323296" y="4561357"/>
            <a:ext cx="1346886" cy="1853515"/>
          </a:xfrm>
          <a:prstGeom prst="rect">
            <a:avLst/>
          </a:prstGeom>
        </p:spPr>
      </p:pic>
      <p:sp>
        <p:nvSpPr>
          <p:cNvPr id="46" name="Прямоугольник 45">
            <a:extLst>
              <a:ext uri="{FF2B5EF4-FFF2-40B4-BE49-F238E27FC236}">
                <a16:creationId xmlns="" xmlns:a16="http://schemas.microsoft.com/office/drawing/2014/main" id="{62767CFA-015A-8C47-9CE3-3BB2B5F30657}"/>
              </a:ext>
            </a:extLst>
          </p:cNvPr>
          <p:cNvSpPr/>
          <p:nvPr/>
        </p:nvSpPr>
        <p:spPr>
          <a:xfrm>
            <a:off x="10734488" y="5823461"/>
            <a:ext cx="720225" cy="46166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sz="2400" b="1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Comic Sans MS" panose="030F0902030302020204" pitchFamily="66" charset="0"/>
              </a:rPr>
              <a:t>21</a:t>
            </a:r>
            <a:endParaRPr lang="ru-RU" sz="24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499722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20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1" fill="hold">
                      <p:stCondLst>
                        <p:cond delay="0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0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1" fill="hold">
                      <p:stCondLst>
                        <p:cond delay="0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56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7" fill="hold">
                      <p:stCondLst>
                        <p:cond delay="0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8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9" fill="hold">
                      <p:stCondLst>
                        <p:cond delay="0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  <p:seq concurrent="1" nextAc="seek">
              <p:cTn id="74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5" fill="hold">
                      <p:stCondLst>
                        <p:cond delay="0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80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1" fill="hold">
                      <p:stCondLst>
                        <p:cond delay="0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86" restart="whenNotActive" fill="hold" evtFilter="cancelBubble" nodeType="interactiveSeq">
                <p:stCondLst>
                  <p:cond evt="onClick" delay="0">
                    <p:tgtEl>
                      <p:spTgt spid="3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7" fill="hold">
                      <p:stCondLst>
                        <p:cond delay="0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3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98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9" fill="hold">
                      <p:stCondLst>
                        <p:cond delay="0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04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5" fill="hold">
                      <p:stCondLst>
                        <p:cond delay="0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10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1" fill="hold">
                      <p:stCondLst>
                        <p:cond delay="0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16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7" fill="hold">
                      <p:stCondLst>
                        <p:cond delay="0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meet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</a:rPr>
              <a:t>a superhero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</a:rPr>
              <a:t>yesterday?</a:t>
            </a:r>
            <a:r>
              <a:rPr lang="ru-RU" sz="3600" b="1" dirty="0">
                <a:solidFill>
                  <a:schemeClr val="bg1"/>
                </a:solidFill>
              </a:rPr>
              <a:t> (+4)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meet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1F8DD03D-4F09-A741-9700-26B96966B7C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382" b="47416" l="49608" r="71632">
                        <a14:foregroundMark x1="53528" y1="6180" x2="53528" y2="6180"/>
                        <a14:foregroundMark x1="53029" y1="4494" x2="53029" y2="4494"/>
                        <a14:foregroundMark x1="62509" y1="13146" x2="63079" y2="11910"/>
                        <a14:foregroundMark x1="63079" y1="11798" x2="63649" y2="12247"/>
                        <a14:foregroundMark x1="60371" y1="47416" x2="60371" y2="47416"/>
                        <a14:foregroundMark x1="53314" y1="9663" x2="53314" y2="9663"/>
                      </a14:backgroundRemoval>
                    </a14:imgEffect>
                  </a14:imgLayer>
                </a14:imgProps>
              </a:ext>
            </a:extLst>
          </a:blip>
          <a:srcRect l="46862" r="25463" b="48202"/>
          <a:stretch/>
        </p:blipFill>
        <p:spPr>
          <a:xfrm>
            <a:off x="906084" y="1296859"/>
            <a:ext cx="3589027" cy="42642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655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work yesterday?</a:t>
            </a:r>
            <a:r>
              <a:rPr lang="ru-RU" sz="3600" b="1" dirty="0">
                <a:solidFill>
                  <a:schemeClr val="bg1"/>
                </a:solidFill>
              </a:rPr>
              <a:t> (-3)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work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A3BAABB5-54A2-A04A-8905-65E386B133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7191" b="98652" l="81611" r="98147">
                        <a14:foregroundMark x1="87170" y1="93820" x2="87170" y2="93820"/>
                        <a14:foregroundMark x1="87242" y1="95056" x2="88881" y2="90225"/>
                        <a14:foregroundMark x1="88667" y1="93708" x2="91875" y2="95169"/>
                        <a14:foregroundMark x1="91875" y1="95169" x2="92017" y2="95169"/>
                        <a14:foregroundMark x1="92160" y1="96742" x2="93015" y2="91461"/>
                        <a14:foregroundMark x1="93015" y1="91461" x2="93015" y2="91461"/>
                        <a14:foregroundMark x1="93371" y1="95169" x2="96080" y2="94382"/>
                        <a14:foregroundMark x1="95296" y1="92584" x2="96080" y2="93483"/>
                        <a14:foregroundMark x1="98147" y1="71011" x2="98147" y2="75393"/>
                        <a14:foregroundMark x1="94512" y1="63258" x2="94512" y2="72022"/>
                        <a14:foregroundMark x1="94939" y1="63708" x2="94939" y2="68989"/>
                        <a14:foregroundMark x1="93514" y1="57303" x2="93514" y2="57303"/>
                        <a14:foregroundMark x1="94797" y1="66517" x2="95367" y2="68090"/>
                        <a14:foregroundMark x1="89237" y1="78315" x2="89594" y2="73596"/>
                        <a14:foregroundMark x1="92160" y1="98652" x2="92160" y2="98652"/>
                        <a14:foregroundMark x1="95367" y1="66180" x2="96009" y2="67640"/>
                      </a14:backgroundRemoval>
                    </a14:imgEffect>
                  </a14:imgLayer>
                </a14:imgProps>
              </a:ext>
            </a:extLst>
          </a:blip>
          <a:srcRect l="79568" t="52819"/>
          <a:stretch/>
        </p:blipFill>
        <p:spPr>
          <a:xfrm flipH="1">
            <a:off x="1507524" y="1493301"/>
            <a:ext cx="2773531" cy="40656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666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play yesterday?</a:t>
            </a:r>
            <a:r>
              <a:rPr lang="ru-RU" sz="3600" b="1" dirty="0">
                <a:solidFill>
                  <a:schemeClr val="bg1"/>
                </a:solidFill>
              </a:rPr>
              <a:t> (-2)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play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B2E7703-04DA-AD45-B9B8-794B711C88D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58764" b="97528" l="51889" r="76408">
                        <a14:foregroundMark x1="52031" y1="74607" x2="52031" y2="74607"/>
                        <a14:foregroundMark x1="60371" y1="96180" x2="63649" y2="97640"/>
                        <a14:foregroundMark x1="64647" y1="58764" x2="64647" y2="58764"/>
                      </a14:backgroundRemoval>
                    </a14:imgEffect>
                  </a14:imgLayer>
                </a14:imgProps>
              </a:ext>
            </a:extLst>
          </a:blip>
          <a:srcRect l="50000" t="54781" r="20587"/>
          <a:stretch/>
        </p:blipFill>
        <p:spPr>
          <a:xfrm flipH="1">
            <a:off x="635164" y="1617619"/>
            <a:ext cx="4031570" cy="39346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885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write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</a:rPr>
              <a:t>a letter yesterday?</a:t>
            </a:r>
            <a:r>
              <a:rPr lang="ru-RU" sz="3600" b="1">
                <a:solidFill>
                  <a:schemeClr val="bg1"/>
                </a:solidFill>
              </a:rPr>
              <a:t> (+4)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write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299A8BD4-DD34-3C4F-A17C-71975BA6C2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827" y="1294027"/>
            <a:ext cx="3893685" cy="48596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5493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>
            <a:extLst>
              <a:ext uri="{FF2B5EF4-FFF2-40B4-BE49-F238E27FC236}">
                <a16:creationId xmlns="" xmlns:a16="http://schemas.microsoft.com/office/drawing/2014/main" id="{F095DCEF-918B-494E-B372-C09E4E55B084}"/>
              </a:ext>
            </a:extLst>
          </p:cNvPr>
          <p:cNvSpPr/>
          <p:nvPr/>
        </p:nvSpPr>
        <p:spPr>
          <a:xfrm>
            <a:off x="2561709" y="164017"/>
            <a:ext cx="6797695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7200" b="1" cap="none" spc="50" dirty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nard MT Condensed" panose="02050806060905020404" pitchFamily="18" charset="0"/>
              </a:rPr>
              <a:t>PAST </a:t>
            </a:r>
            <a:r>
              <a:rPr lang="en-US" sz="7200" b="1" cap="none" spc="50" dirty="0" smtClean="0">
                <a:ln w="0"/>
                <a:solidFill>
                  <a:schemeClr val="bg1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Bernard MT Condensed" panose="02050806060905020404" pitchFamily="18" charset="0"/>
              </a:rPr>
              <a:t>SIMPLE TENSE</a:t>
            </a:r>
            <a:endParaRPr lang="ru-RU" sz="72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="" xmlns:a16="http://schemas.microsoft.com/office/drawing/2014/main" id="{F095DCEF-918B-494E-B372-C09E4E55B084}"/>
              </a:ext>
            </a:extLst>
          </p:cNvPr>
          <p:cNvSpPr/>
          <p:nvPr/>
        </p:nvSpPr>
        <p:spPr>
          <a:xfrm>
            <a:off x="4063202" y="1516746"/>
            <a:ext cx="184730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endParaRPr lang="ru-RU" sz="7200" b="1" cap="none" spc="50" dirty="0">
              <a:ln w="0"/>
              <a:solidFill>
                <a:schemeClr val="bg1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a:endParaRPr>
          </a:p>
        </p:txBody>
      </p:sp>
      <p:pic>
        <p:nvPicPr>
          <p:cNvPr id="1026" name="Picture 2" descr="https://ds04.infourok.ru/uploads/ex/09a5/00148f8c-44f6bad3/img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121" y="2178113"/>
            <a:ext cx="5304407" cy="29837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ds04.infourok.ru/uploads/ex/09a5/00148f8c-44f6bad3/img6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564" y="2178114"/>
            <a:ext cx="5304405" cy="29837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259398" y="1516746"/>
            <a:ext cx="950295" cy="940638"/>
            <a:chOff x="1057275" y="1057275"/>
            <a:chExt cx="1257300" cy="1188221"/>
          </a:xfrm>
        </p:grpSpPr>
        <p:sp>
          <p:nvSpPr>
            <p:cNvPr id="2" name="Овал 1"/>
            <p:cNvSpPr/>
            <p:nvPr/>
          </p:nvSpPr>
          <p:spPr>
            <a:xfrm>
              <a:off x="1057275" y="1057275"/>
              <a:ext cx="1257300" cy="1188221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" name="Крест 3"/>
            <p:cNvSpPr/>
            <p:nvPr/>
          </p:nvSpPr>
          <p:spPr>
            <a:xfrm>
              <a:off x="1337352" y="1304859"/>
              <a:ext cx="700088" cy="693054"/>
            </a:xfrm>
            <a:prstGeom prst="plus">
              <a:avLst>
                <a:gd name="adj" fmla="val 39431"/>
              </a:avLst>
            </a:prstGeom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6064343" y="1364346"/>
            <a:ext cx="950295" cy="1446550"/>
            <a:chOff x="6064343" y="1364346"/>
            <a:chExt cx="950295" cy="1446550"/>
          </a:xfrm>
        </p:grpSpPr>
        <p:sp>
          <p:nvSpPr>
            <p:cNvPr id="11" name="Овал 10"/>
            <p:cNvSpPr/>
            <p:nvPr/>
          </p:nvSpPr>
          <p:spPr>
            <a:xfrm>
              <a:off x="6064343" y="1615959"/>
              <a:ext cx="950295" cy="940638"/>
            </a:xfrm>
            <a:prstGeom prst="ellipse">
              <a:avLst/>
            </a:prstGeom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201411" y="1364346"/>
              <a:ext cx="707245" cy="1446550"/>
            </a:xfrm>
            <a:prstGeom prst="rect">
              <a:avLst/>
            </a:prstGeom>
            <a:noFill/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8800" b="1" cap="none" spc="0" dirty="0" smtClean="0">
                  <a:ln w="0"/>
                  <a:solidFill>
                    <a:schemeClr val="tx1"/>
                  </a:solidFill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</a:rPr>
                <a:t>?</a:t>
              </a:r>
              <a:endParaRPr lang="ru-RU" sz="8800" b="1" cap="none" spc="0" dirty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endParaRPr>
            </a:p>
          </p:txBody>
        </p:sp>
      </p:grpSp>
      <p:sp>
        <p:nvSpPr>
          <p:cNvPr id="13" name="Управляющая кнопка: домой 12">
            <a:hlinkClick r:id="" action="ppaction://hlinkshowjump?jump=firstslide" highlightClick="1"/>
          </p:cNvPr>
          <p:cNvSpPr/>
          <p:nvPr/>
        </p:nvSpPr>
        <p:spPr>
          <a:xfrm>
            <a:off x="10901363" y="5800725"/>
            <a:ext cx="1000125" cy="942975"/>
          </a:xfrm>
          <a:prstGeom prst="actionButtonHome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3314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skate yesterday?</a:t>
            </a:r>
            <a:r>
              <a:rPr lang="ru-RU" sz="3600" b="1" dirty="0">
                <a:solidFill>
                  <a:schemeClr val="bg1"/>
                </a:solidFill>
              </a:rPr>
              <a:t> </a:t>
            </a:r>
            <a:r>
              <a:rPr lang="ru-RU" sz="3600" b="1" dirty="0" smtClean="0">
                <a:solidFill>
                  <a:schemeClr val="bg1"/>
                </a:solidFill>
              </a:rPr>
              <a:t>(+1)</a:t>
            </a:r>
            <a:endParaRPr lang="ru-RU" sz="3600" b="1" dirty="0">
              <a:solidFill>
                <a:schemeClr val="bg1"/>
              </a:solidFill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="" xmlns:a16="http://schemas.microsoft.com/office/drawing/2014/main" id="{121D66D4-9200-DB45-82CB-F93EA998B65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0941" y="1073922"/>
            <a:ext cx="3930130" cy="4710156"/>
          </a:xfrm>
          <a:prstGeom prst="rect">
            <a:avLst/>
          </a:prstGeom>
        </p:spPr>
      </p:pic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skate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3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1358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play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</a:rPr>
              <a:t>hockey yesterday</a:t>
            </a:r>
            <a:r>
              <a:rPr lang="en-US" sz="3600" b="1">
                <a:solidFill>
                  <a:schemeClr val="bg1"/>
                </a:solidFill>
              </a:rPr>
              <a:t>?</a:t>
            </a:r>
            <a:r>
              <a:rPr lang="ru-RU" sz="3600" b="1">
                <a:solidFill>
                  <a:schemeClr val="bg1"/>
                </a:solidFill>
              </a:rPr>
              <a:t> </a:t>
            </a:r>
            <a:r>
              <a:rPr lang="ru-RU" sz="3600" b="1" smtClean="0">
                <a:solidFill>
                  <a:schemeClr val="bg1"/>
                </a:solidFill>
              </a:rPr>
              <a:t>(+3)</a:t>
            </a:r>
            <a:endParaRPr lang="ru-RU" sz="3600" b="1" dirty="0">
              <a:solidFill>
                <a:schemeClr val="bg1"/>
              </a:solidFill>
            </a:endParaRP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play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CA246FB8-683B-F945-AD5C-9CB480BA70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2398" y="1395197"/>
            <a:ext cx="3686643" cy="43136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22781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snowboard yesterday?</a:t>
            </a:r>
            <a:r>
              <a:rPr lang="ru-RU" sz="3600" b="1" dirty="0">
                <a:solidFill>
                  <a:schemeClr val="bg1"/>
                </a:solidFill>
              </a:rPr>
              <a:t> (-2)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snowboard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686B368D-641E-0D4E-88D6-51918C2FDDD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8562" y="1042000"/>
            <a:ext cx="3308124" cy="4773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8007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ride </a:t>
            </a:r>
          </a:p>
          <a:p>
            <a:pPr algn="ctr"/>
            <a:r>
              <a:rPr lang="en-US" sz="3600" b="1" dirty="0">
                <a:solidFill>
                  <a:schemeClr val="bg1"/>
                </a:solidFill>
              </a:rPr>
              <a:t>on a sled?</a:t>
            </a:r>
            <a:r>
              <a:rPr lang="ru-RU" sz="3600" b="1" dirty="0">
                <a:solidFill>
                  <a:schemeClr val="bg1"/>
                </a:solidFill>
              </a:rPr>
              <a:t> (+4)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ride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74B52BA-B3E7-C240-96F1-E843C55D69C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884433" y="1121292"/>
            <a:ext cx="3774063" cy="4615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1871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wear sunglasses yesterday?</a:t>
            </a:r>
            <a:r>
              <a:rPr lang="ru-RU" sz="3600" b="1" dirty="0">
                <a:solidFill>
                  <a:schemeClr val="bg1"/>
                </a:solidFill>
              </a:rPr>
              <a:t> (-3)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wear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E876EE4B-B53A-E84C-8589-BB594A5E5D9C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2284" b="47626"/>
          <a:stretch/>
        </p:blipFill>
        <p:spPr>
          <a:xfrm>
            <a:off x="1762897" y="1982548"/>
            <a:ext cx="2187146" cy="35228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37087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sleep yesterday?</a:t>
            </a:r>
            <a:r>
              <a:rPr lang="ru-RU" sz="3600" b="1" dirty="0">
                <a:solidFill>
                  <a:schemeClr val="bg1"/>
                </a:solidFill>
              </a:rPr>
              <a:t> (+2)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sleep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10" name="Рисунок 9">
            <a:extLst>
              <a:ext uri="{FF2B5EF4-FFF2-40B4-BE49-F238E27FC236}">
                <a16:creationId xmlns="" xmlns:a16="http://schemas.microsoft.com/office/drawing/2014/main" id="{644F6311-8535-1040-9FDD-0D45DC8810D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9742" t="49037" r="-3485" b="-1411"/>
          <a:stretch/>
        </p:blipFill>
        <p:spPr>
          <a:xfrm>
            <a:off x="885491" y="1705233"/>
            <a:ext cx="3476445" cy="34475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67054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>
            <a:extLst>
              <a:ext uri="{FF2B5EF4-FFF2-40B4-BE49-F238E27FC236}">
                <a16:creationId xmlns="" xmlns:a16="http://schemas.microsoft.com/office/drawing/2014/main" id="{898BE5A5-1261-214C-AB94-C2A6429F88FD}"/>
              </a:ext>
            </a:extLst>
          </p:cNvPr>
          <p:cNvSpPr/>
          <p:nvPr/>
        </p:nvSpPr>
        <p:spPr>
          <a:xfrm>
            <a:off x="6096000" y="2693773"/>
            <a:ext cx="4333103" cy="2211859"/>
          </a:xfrm>
          <a:prstGeom prst="rect">
            <a:avLst/>
          </a:prstGeom>
          <a:solidFill>
            <a:schemeClr val="accent2">
              <a:lumMod val="50000"/>
            </a:schemeClr>
          </a:solidFill>
          <a:ln w="57150">
            <a:solidFill>
              <a:schemeClr val="bg1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3600" b="1" dirty="0">
                <a:solidFill>
                  <a:schemeClr val="bg1"/>
                </a:solidFill>
              </a:rPr>
              <a:t>Did you fight yesterday?</a:t>
            </a:r>
            <a:r>
              <a:rPr lang="ru-RU" sz="3600" b="1" dirty="0">
                <a:solidFill>
                  <a:schemeClr val="bg1"/>
                </a:solidFill>
              </a:rPr>
              <a:t> (-2)</a:t>
            </a:r>
          </a:p>
        </p:txBody>
      </p:sp>
      <p:sp>
        <p:nvSpPr>
          <p:cNvPr id="6" name="Скругленный прямоугольник 5">
            <a:extLst>
              <a:ext uri="{FF2B5EF4-FFF2-40B4-BE49-F238E27FC236}">
                <a16:creationId xmlns="" xmlns:a16="http://schemas.microsoft.com/office/drawing/2014/main" id="{B26FA70D-AF08-E749-A899-5F913ED7D692}"/>
              </a:ext>
            </a:extLst>
          </p:cNvPr>
          <p:cNvSpPr/>
          <p:nvPr/>
        </p:nvSpPr>
        <p:spPr>
          <a:xfrm>
            <a:off x="5436974" y="876214"/>
            <a:ext cx="5647038" cy="1482811"/>
          </a:xfrm>
          <a:prstGeom prst="roundRect">
            <a:avLst/>
          </a:prstGeom>
          <a:solidFill>
            <a:schemeClr val="bg1"/>
          </a:solidFill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6600" dirty="0">
                <a:solidFill>
                  <a:srgbClr val="C00000"/>
                </a:solidFill>
                <a:latin typeface="Comic Sans MS" panose="030F0902030302020204" pitchFamily="66" charset="0"/>
              </a:rPr>
              <a:t>fight</a:t>
            </a:r>
            <a:endParaRPr lang="ru-RU" sz="6600" dirty="0">
              <a:solidFill>
                <a:srgbClr val="C00000"/>
              </a:solidFill>
            </a:endParaRPr>
          </a:p>
        </p:txBody>
      </p:sp>
      <p:sp>
        <p:nvSpPr>
          <p:cNvPr id="7" name="Скругленный прямоугольник 6">
            <a:extLst>
              <a:ext uri="{FF2B5EF4-FFF2-40B4-BE49-F238E27FC236}">
                <a16:creationId xmlns="" xmlns:a16="http://schemas.microsoft.com/office/drawing/2014/main" id="{6D5E4B2C-DF58-524F-8704-E21CC4E2F08E}"/>
              </a:ext>
            </a:extLst>
          </p:cNvPr>
          <p:cNvSpPr/>
          <p:nvPr/>
        </p:nvSpPr>
        <p:spPr>
          <a:xfrm>
            <a:off x="5910649" y="5189837"/>
            <a:ext cx="2187146" cy="963827"/>
          </a:xfrm>
          <a:prstGeom prst="roundRect">
            <a:avLst/>
          </a:prstGeom>
          <a:solidFill>
            <a:schemeClr val="bg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rgbClr val="C00000"/>
                </a:solidFill>
                <a:latin typeface="Comic Sans MS" panose="030F0902030302020204" pitchFamily="66" charset="0"/>
              </a:rPr>
              <a:t>question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8" name="Скругленный прямоугольник 7">
            <a:hlinkClick r:id="rId2" action="ppaction://hlinksldjump"/>
            <a:extLst>
              <a:ext uri="{FF2B5EF4-FFF2-40B4-BE49-F238E27FC236}">
                <a16:creationId xmlns="" xmlns:a16="http://schemas.microsoft.com/office/drawing/2014/main" id="{27102D71-8AE6-154F-86B7-BF1D830A1894}"/>
              </a:ext>
            </a:extLst>
          </p:cNvPr>
          <p:cNvSpPr/>
          <p:nvPr/>
        </p:nvSpPr>
        <p:spPr>
          <a:xfrm>
            <a:off x="8497330" y="5189837"/>
            <a:ext cx="2187146" cy="963827"/>
          </a:xfrm>
          <a:prstGeom prst="roundRect">
            <a:avLst/>
          </a:prstGeom>
          <a:solidFill>
            <a:schemeClr val="tx1"/>
          </a:solidFill>
          <a:ln>
            <a:noFill/>
          </a:ln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bg1"/>
                </a:solidFill>
                <a:latin typeface="Comic Sans MS" panose="030F0902030302020204" pitchFamily="66" charset="0"/>
              </a:rPr>
              <a:t>back</a:t>
            </a:r>
            <a:endParaRPr lang="ru-RU" sz="3200" dirty="0">
              <a:solidFill>
                <a:schemeClr val="bg1"/>
              </a:solidFill>
            </a:endParaRPr>
          </a:p>
        </p:txBody>
      </p:sp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DCD62667-462D-7949-ACDA-BC2FEE934B4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flipH="1">
            <a:off x="700215" y="1809749"/>
            <a:ext cx="3820520" cy="35530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7650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388</TotalTime>
  <Words>288</Words>
  <Application>Microsoft Office PowerPoint</Application>
  <PresentationFormat>Широкоэкранный</PresentationFormat>
  <Paragraphs>121</Paragraphs>
  <Slides>24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31" baseType="lpstr">
      <vt:lpstr>Arial</vt:lpstr>
      <vt:lpstr>Bernard MT Condensed</vt:lpstr>
      <vt:lpstr>Britannic Bold</vt:lpstr>
      <vt:lpstr>Calibri</vt:lpstr>
      <vt:lpstr>Calibri Light</vt:lpstr>
      <vt:lpstr>Comic Sans MS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Artem Merkuschew</dc:creator>
  <cp:lastModifiedBy>igor</cp:lastModifiedBy>
  <cp:revision>27</cp:revision>
  <dcterms:created xsi:type="dcterms:W3CDTF">2020-04-14T19:17:30Z</dcterms:created>
  <dcterms:modified xsi:type="dcterms:W3CDTF">2020-11-08T13:21:51Z</dcterms:modified>
</cp:coreProperties>
</file>