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9" r:id="rId6"/>
    <p:sldId id="270" r:id="rId7"/>
    <p:sldId id="260" r:id="rId8"/>
    <p:sldId id="261" r:id="rId9"/>
    <p:sldId id="262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63038B-1F9B-4000-815E-51569D7EC514}" type="datetimeFigureOut">
              <a:rPr lang="ru-RU" smtClean="0"/>
              <a:pPr/>
              <a:t>16.06.2022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7CCCC5-0A4E-4031-89BD-CEB80A9E9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886728" cy="3100409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Научно-исследовательская работа по теме:</a:t>
            </a:r>
            <a:br>
              <a:rPr lang="ru-RU" sz="4000" dirty="0"/>
            </a:br>
            <a:r>
              <a:rPr lang="ru-RU" sz="4000" b="1" dirty="0" smtClean="0"/>
              <a:t>Катушка Тесла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7272366" cy="2209800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Выполнил: обучающийся </a:t>
            </a:r>
            <a:r>
              <a:rPr lang="ru-RU" dirty="0" smtClean="0"/>
              <a:t>11 </a:t>
            </a:r>
            <a:r>
              <a:rPr lang="ru-RU" dirty="0"/>
              <a:t>класса </a:t>
            </a:r>
          </a:p>
          <a:p>
            <a:pPr algn="r"/>
            <a:r>
              <a:rPr lang="ru-RU" dirty="0"/>
              <a:t>Байронченко К.Е.</a:t>
            </a:r>
          </a:p>
          <a:p>
            <a:pPr algn="r"/>
            <a:r>
              <a:rPr lang="ru-RU" dirty="0"/>
              <a:t>Руководитель:</a:t>
            </a:r>
            <a:r>
              <a:rPr lang="ru-RU" b="1" dirty="0"/>
              <a:t> </a:t>
            </a:r>
            <a:r>
              <a:rPr lang="ru-RU" dirty="0"/>
              <a:t>учитель физики </a:t>
            </a:r>
          </a:p>
          <a:p>
            <a:pPr algn="r"/>
            <a:r>
              <a:rPr lang="ru-RU" dirty="0"/>
              <a:t>Байронченко Е.Н.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b="1" dirty="0" smtClean="0"/>
              <a:t>Цели я достиг</a:t>
            </a:r>
            <a:r>
              <a:rPr lang="ru-RU" dirty="0" smtClean="0"/>
              <a:t>: продемонстрировал экспериментальную физическую модель прототипа катушки Тесла.</a:t>
            </a:r>
          </a:p>
          <a:p>
            <a:r>
              <a:rPr lang="ru-RU" dirty="0" smtClean="0"/>
              <a:t>Создав исходную практическую модель,  я убедился в  возможности передачи переменного электрического тока на расстоянии, но решил, что приобретенная демонстрационная модель имеет более зрелищный эффект, потому остановился на ней.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58204" cy="5911873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Было проведено  множество экспериментов по демонстрации различного рода разрядов в воздухе, по передаче беспроводной энергии разнообразным видам электрических ламп.</a:t>
            </a:r>
          </a:p>
          <a:p>
            <a:pPr lvl="0"/>
            <a:r>
              <a:rPr lang="ru-RU" dirty="0" smtClean="0"/>
              <a:t>Гипотеза, выдвинутая во введении работы,  подтвердилась: электромагнитное поле катушки Тесла способно передавать электрический ток беспроводным способом. </a:t>
            </a:r>
          </a:p>
          <a:p>
            <a:pPr lvl="0"/>
            <a:r>
              <a:rPr lang="ru-RU" dirty="0" smtClean="0"/>
              <a:t>Демонстрационная  модель катушки Тесла может использоваться на уроках физики с целью демонстрации действия электромагнитного поля высокой напряженности на газоразрядные лампы, находящиеся рядом с катушкой.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удастся повторить эксперименты Тесла, раскрыть секреты ученого по передаче энергии на расстоянии и построить башню, похожую на башню Вoрдeнклиф, то многие современные технологии начнут развиваться более стремительно.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И, еще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2000240"/>
            <a:ext cx="7072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Спасибо за внимание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5840435"/>
          </a:xfrm>
        </p:spPr>
        <p:txBody>
          <a:bodyPr>
            <a:normAutofit/>
          </a:bodyPr>
          <a:lstStyle/>
          <a:p>
            <a:r>
              <a:rPr lang="ru-RU" dirty="0" smtClean="0"/>
              <a:t>Изучая материалы по этой теме, в качестве </a:t>
            </a:r>
            <a:r>
              <a:rPr lang="ru-RU" b="1" dirty="0" smtClean="0"/>
              <a:t>предмета исследования </a:t>
            </a:r>
            <a:r>
              <a:rPr lang="ru-RU" dirty="0" smtClean="0"/>
              <a:t>был выбран трансформатор высокой частоты, а </a:t>
            </a:r>
            <a:r>
              <a:rPr lang="ru-RU" b="1" dirty="0" smtClean="0"/>
              <a:t>объектом исследования</a:t>
            </a:r>
            <a:r>
              <a:rPr lang="ru-RU" dirty="0" smtClean="0"/>
              <a:t> – катушка Тесла. </a:t>
            </a:r>
          </a:p>
          <a:p>
            <a:r>
              <a:rPr lang="ru-RU" b="1" dirty="0" smtClean="0"/>
              <a:t>Актуальность данной работы</a:t>
            </a:r>
            <a:r>
              <a:rPr lang="ru-RU" dirty="0" smtClean="0"/>
              <a:t> состоит в том, что в современном обществе передача энергии на расстоянии без проводов является одним из необходимых условий развития технологий.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Для достижения поставленной цели было необходимо решить следующие </a:t>
            </a:r>
            <a:r>
              <a:rPr lang="ru-RU" b="1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приобрести демонстративную модель катушки Тесла, изучить её характеристики;</a:t>
            </a:r>
          </a:p>
          <a:p>
            <a:pPr lvl="0"/>
            <a:r>
              <a:rPr lang="ru-RU" dirty="0" smtClean="0"/>
              <a:t>изучить историческое создание модели катушки, теоретически-практический материал;</a:t>
            </a:r>
          </a:p>
          <a:p>
            <a:pPr lvl="0"/>
            <a:r>
              <a:rPr lang="ru-RU" dirty="0" smtClean="0"/>
              <a:t>проанализировать, какие виды разрядов может демонстрировать </a:t>
            </a:r>
            <a:r>
              <a:rPr lang="ru-RU" smtClean="0"/>
              <a:t>катушка Тесла;</a:t>
            </a:r>
            <a:endParaRPr lang="ru-RU" dirty="0" smtClean="0"/>
          </a:p>
          <a:p>
            <a:pPr lvl="0"/>
            <a:r>
              <a:rPr lang="ru-RU" dirty="0" smtClean="0"/>
              <a:t>выявить особенности катушки Тесла и ее применение в современном мире.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  </a:t>
            </a:r>
            <a:br>
              <a:rPr lang="ru-RU" sz="2800" dirty="0" smtClean="0"/>
            </a:br>
            <a:r>
              <a:rPr lang="ru-RU" sz="2400" dirty="0" smtClean="0"/>
              <a:t>Проанализировав возможности данного устройства,  была поставлена цель: демонстрация экспериментальной физической модели прототипа катушки Тесла.</a:t>
            </a:r>
            <a:br>
              <a:rPr lang="ru-RU" sz="24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5840435"/>
          </a:xfrm>
        </p:spPr>
        <p:txBody>
          <a:bodyPr/>
          <a:lstStyle/>
          <a:p>
            <a:r>
              <a:rPr lang="ru-RU" b="1" dirty="0" smtClean="0"/>
              <a:t>Гипотеза, </a:t>
            </a:r>
            <a:r>
              <a:rPr lang="ru-RU" dirty="0" smtClean="0"/>
              <a:t>которую необходимо подтвердить в данной работе,  состоит в следующем: электромагнитное поле катушки Тесла способно передавать электрический ток беспроводным способом. </a:t>
            </a:r>
          </a:p>
          <a:p>
            <a:r>
              <a:rPr lang="ru-RU" b="1" dirty="0" smtClean="0"/>
              <a:t>Практическая значимость</a:t>
            </a:r>
            <a:r>
              <a:rPr lang="ru-RU" dirty="0" smtClean="0"/>
              <a:t> данной работы состоит в том, что модель катушки Тесла можно использовать как наглядное пособие на уроках физики для демонстрации электрических явлений. С помощью данного устройства можно проводить эффектные эксперименты, которые вызовут интерес обучающихся.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Трансформатор Тесла или катушка Тесла — устройство, изобретённое Николой Тесла и носящее его имя. Является резонансным трансформатором, производящим высокое напряжение высокой частоты.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Историческое </a:t>
            </a:r>
            <a:r>
              <a:rPr lang="ru-RU" sz="4000" b="1" dirty="0"/>
              <a:t>создание модели </a:t>
            </a:r>
            <a:r>
              <a:rPr lang="ru-RU" sz="4000" b="1" dirty="0" smtClean="0"/>
              <a:t>катушки Тесла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https://cdn.fishki.net/upload/post/2019/07/14/3031601/9d7853d78567b2bec371321e0fb1d8a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0710" y="1481138"/>
            <a:ext cx="3491581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785794"/>
            <a:ext cx="4500562" cy="5221497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/>
              <a:t>Прeдстaвлялa из сeбя oгрoмнyю </a:t>
            </a:r>
            <a:r>
              <a:rPr lang="ru-RU" sz="2200" dirty="0" err="1" smtClean="0"/>
              <a:t>кaтyшкy</a:t>
            </a:r>
            <a:r>
              <a:rPr lang="ru-RU" sz="2200" dirty="0" smtClean="0"/>
              <a:t> </a:t>
            </a:r>
            <a:r>
              <a:rPr lang="ru-RU" sz="2200" smtClean="0"/>
              <a:t>Тeсла </a:t>
            </a:r>
            <a:r>
              <a:rPr lang="ru-RU" sz="2200" dirty="0" smtClean="0"/>
              <a:t>высoтoй oкoлo 60 мeтрoв, нa </a:t>
            </a:r>
            <a:r>
              <a:rPr lang="ru-RU" sz="2200" dirty="0" err="1" smtClean="0"/>
              <a:t>вeрхyшке</a:t>
            </a:r>
            <a:r>
              <a:rPr lang="ru-RU" sz="2200" dirty="0" smtClean="0"/>
              <a:t> кoтoрoй былa бoльшaя мeднaя сфeрa. Бaшня гeнeрирoвaлa мoлнии длинoй дo 40 мeтрoв, a </a:t>
            </a:r>
            <a:r>
              <a:rPr lang="ru-RU" sz="2200" dirty="0" err="1" smtClean="0"/>
              <a:t>грoхот</a:t>
            </a:r>
            <a:r>
              <a:rPr lang="ru-RU" sz="2200" dirty="0" smtClean="0"/>
              <a:t> oт высвoбoждaeмoй элeктрoэнeргии пoрoждaл грoм, кoтoрый мoжнo былo yслышaть зa 24 килoмeтрa oт бaшни. Вeс бaшни дoстигaл 55 тoнн, a диaмeтр 21-гo мeтрa.</a:t>
            </a:r>
            <a:endParaRPr lang="ru-RU" sz="2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smtClean="0"/>
              <a:t>Бaшня в Вoрдeнклифe </a:t>
            </a:r>
            <a:endParaRPr lang="ru-RU" dirty="0"/>
          </a:p>
        </p:txBody>
      </p:sp>
      <p:pic>
        <p:nvPicPr>
          <p:cNvPr id="6" name="Содержимое 5" descr="http://kakizobreli.ru/wp-content/uploads/2017/12/-%D1%83%D1%81%D1%82%D1%80%D0%BE%D0%B5%D0%BD%D0%B0-%D0%B1%D0%B0%D1%88%D0%BD%D1%8F-%D0%A2%D0%B5%D1%81%D0%BB%D1%8B-e1512349954300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492922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928802"/>
            <a:ext cx="4038600" cy="4525963"/>
          </a:xfrm>
        </p:spPr>
        <p:txBody>
          <a:bodyPr>
            <a:normAutofit/>
          </a:bodyPr>
          <a:lstStyle/>
          <a:p>
            <a:r>
              <a:rPr lang="ru-RU" i="1" dirty="0" smtClean="0"/>
              <a:t>Первичная обмотка</a:t>
            </a:r>
          </a:p>
          <a:p>
            <a:r>
              <a:rPr lang="ru-RU" i="1" dirty="0" smtClean="0"/>
              <a:t>Вторичная обмотка</a:t>
            </a:r>
          </a:p>
          <a:p>
            <a:r>
              <a:rPr lang="ru-RU" i="1" dirty="0" smtClean="0"/>
              <a:t>Конденсатор</a:t>
            </a:r>
          </a:p>
          <a:p>
            <a:r>
              <a:rPr lang="ru-RU" i="1" dirty="0" smtClean="0"/>
              <a:t>Разрядник</a:t>
            </a:r>
          </a:p>
          <a:p>
            <a:r>
              <a:rPr lang="ru-RU" i="1" dirty="0" smtClean="0"/>
              <a:t>Сфера для распространения магнитного поля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Классическое устройство катушки Тесла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s://rusenergetics.ru/wp-content/uploads/2019/10/%D0%9A%D0%B0%D1%80%D1%82%D0%B8%D0%BD%D0%BA%D0%B0-3.-%D0%AD%D1%81%D0%BA%D0%B8%D0%B7-%D0%BD%D0%B0%D1%81%D1%82%D0%BE%D0%BB%D1%8C%D0%BD%D0%BE%D0%B9-%D0%9A%D0%A2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736"/>
            <a:ext cx="521494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Практическая</a:t>
            </a:r>
            <a:r>
              <a:rPr lang="ru-RU" b="1" dirty="0" smtClean="0"/>
              <a:t> модель </a:t>
            </a:r>
            <a:r>
              <a:rPr lang="ru-RU" dirty="0" smtClean="0"/>
              <a:t>катушки Тесла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s://pbs.twimg.com/media/D21PQP2WwAEenC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43050"/>
            <a:ext cx="7143799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Модель </a:t>
            </a:r>
            <a:r>
              <a:rPr lang="ru-RU" dirty="0" smtClean="0"/>
              <a:t>катушки Тесла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F:\катушка Тесла\фото\20210216_1933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6800540" cy="3143272"/>
          </a:xfrm>
          <a:prstGeom prst="rect">
            <a:avLst/>
          </a:prstGeom>
          <a:noFill/>
        </p:spPr>
      </p:pic>
      <p:pic>
        <p:nvPicPr>
          <p:cNvPr id="1027" name="Picture 3" descr="F:\катушка Тесла\фото\20210216_1934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2630" y="3857628"/>
            <a:ext cx="6491370" cy="3000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434</TotalTime>
  <Words>432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Научно-исследовательская работа по теме: Катушка Тесла </vt:lpstr>
      <vt:lpstr>Слайд 2</vt:lpstr>
      <vt:lpstr>   Проанализировав возможности данного устройства,  была поставлена цель: демонстрация экспериментальной физической модели прототипа катушки Тесла.  </vt:lpstr>
      <vt:lpstr>Слайд 4</vt:lpstr>
      <vt:lpstr> Историческое создание модели катушки Тесла </vt:lpstr>
      <vt:lpstr>Бaшня в Вoрдeнклифe </vt:lpstr>
      <vt:lpstr> Классическое устройство катушки Тесла  </vt:lpstr>
      <vt:lpstr> Практическая модель катушки Тесла </vt:lpstr>
      <vt:lpstr>Модель катушки Тесла </vt:lpstr>
      <vt:lpstr>Заключение </vt:lpstr>
      <vt:lpstr>Слайд 11</vt:lpstr>
      <vt:lpstr>И, еще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Научно-исследовательская работа по теме: Электромагнитный ускоритель масс - пушка Гаусса</dc:title>
  <dc:creator>дом</dc:creator>
  <cp:lastModifiedBy>школа</cp:lastModifiedBy>
  <cp:revision>66</cp:revision>
  <dcterms:created xsi:type="dcterms:W3CDTF">2020-02-15T10:03:56Z</dcterms:created>
  <dcterms:modified xsi:type="dcterms:W3CDTF">2022-06-16T04:07:32Z</dcterms:modified>
</cp:coreProperties>
</file>