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79" r:id="rId3"/>
    <p:sldId id="288" r:id="rId4"/>
    <p:sldId id="287" r:id="rId5"/>
    <p:sldId id="290" r:id="rId6"/>
    <p:sldId id="289" r:id="rId7"/>
    <p:sldId id="291" r:id="rId8"/>
    <p:sldId id="301" r:id="rId9"/>
    <p:sldId id="302" r:id="rId10"/>
    <p:sldId id="305" r:id="rId11"/>
    <p:sldId id="303" r:id="rId12"/>
    <p:sldId id="304" r:id="rId13"/>
    <p:sldId id="306" r:id="rId14"/>
    <p:sldId id="284" r:id="rId15"/>
    <p:sldId id="280" r:id="rId16"/>
    <p:sldId id="281" r:id="rId17"/>
    <p:sldId id="282" r:id="rId18"/>
    <p:sldId id="286" r:id="rId19"/>
    <p:sldId id="292" r:id="rId20"/>
    <p:sldId id="25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01" autoAdjust="0"/>
  </p:normalViewPr>
  <p:slideViewPr>
    <p:cSldViewPr>
      <p:cViewPr varScale="1">
        <p:scale>
          <a:sx n="62" d="100"/>
          <a:sy n="62" d="100"/>
        </p:scale>
        <p:origin x="-15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Новая папка (2)\1024_Pleasure%20of%20life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34440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ruprom-image.s3.amazonaws.com/1539525_w640_h640_3xbtopl1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000108"/>
            <a:ext cx="6715172" cy="50720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230901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:\Новая папка (2)\l2mtjd-b78639883z_120100518131240000gcnoda4t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628" y="3420628"/>
            <a:ext cx="16743" cy="167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F:\Новая папка (2)\l2mtjd-b78639883z_120100518131240000gcnoda4t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46884" flipH="1" flipV="1">
            <a:off x="1386078" y="673273"/>
            <a:ext cx="5584434" cy="55844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32997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Новая папка (2)\UC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527" y="0"/>
            <a:ext cx="5288946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79593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s://4club.com.ua/images/watermarked/1/detailed/435/FENDER_T-BUCKET_300-CE_TRANS_CHERRY_BURST_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57363"/>
            <a:ext cx="9144000" cy="33575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st2.depositphotos.com/2882485/6782/v/450/depositphotos_67820619-stock-illustration-kids-playing-instrumen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8143932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https://cdn.pixabay.com/photo/2015/12/19/16/30/a-drop-of-water-1099969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https://cdn.pixabay.com/photo/2015/12/19/16/30/a-drop-of-water-1099969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https://cdn.pixabay.com/photo/2015/12/19/16/30/a-drop-of-water-1099969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0" name="AutoShape 8" descr="https://cdn.pixabay.com/photo/2015/12/19/16/30/a-drop-of-water-1099969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2" name="AutoShape 10" descr="https://cdn.pixabay.com/photo/2015/12/19/16/30/a-drop-of-water-1099969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4" name="Picture 12" descr="http://www.stihi.ru/pics/2015/04/07/15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429684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 descr="https://cdn.pixabay.com/photo/2015/12/19/16/30/a-drop-of-water-1099969_12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0" name="Picture 4" descr="http://img-2008-05.photosight.ru/11/26709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afisha.mosreg.ru/sites/default/files/events_photo/0_47cf1_d39ee115_xx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ds04.infourok.ru/uploads/ex/0b2c/0003a123-b26bcf53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tapenik.ru/dizain/balet_4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00042"/>
            <a:ext cx="9144000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.myshared.ru/27/1293298/slide_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429684" cy="628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Новая папка (2)\68_5f1eba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7120"/>
            <a:ext cx="9144000" cy="46837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24421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900igr.net/datai/muzyka/Orkestr-narodnykh-instrumentov/0008-007-Udarnye-instrumen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14356"/>
            <a:ext cx="7358114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Новая папка (2)\1206052078_os340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1000108"/>
            <a:ext cx="6715172" cy="53816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ozon-st.cdn.ngenix.net/multimedia/10198693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89" y="285728"/>
            <a:ext cx="6572297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sackvogue.ru/image/data/SKU078015/SKU078015_desc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500042"/>
            <a:ext cx="6215066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im0-tub-ru.yandex.net/i?id=a010bd2a2bad4b2f5e1186f878cc3e56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85728"/>
            <a:ext cx="5572164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rudocs.exdat.com/pars_docs/tw_refs/344/343215/343215_html_4ce7b7a6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1561147"/>
            <a:ext cx="6066557" cy="38840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107727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Новая папка (2)\76_b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725" y="381000"/>
            <a:ext cx="4400550" cy="609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722769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0</Words>
  <Application>Microsoft Office PowerPoint</Application>
  <PresentationFormat>Экран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Дюймовочка</dc:creator>
  <cp:lastModifiedBy>музыка</cp:lastModifiedBy>
  <cp:revision>17</cp:revision>
  <dcterms:created xsi:type="dcterms:W3CDTF">2012-11-12T03:52:15Z</dcterms:created>
  <dcterms:modified xsi:type="dcterms:W3CDTF">2019-11-21T08:43:54Z</dcterms:modified>
</cp:coreProperties>
</file>