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ink/ink1.xml" ContentType="application/inkml+xml"/>
  <Override PartName="/ppt/ink/ink2.xml" ContentType="application/inkml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68" r:id="rId4"/>
    <p:sldId id="271" r:id="rId5"/>
    <p:sldId id="256" r:id="rId6"/>
    <p:sldId id="260" r:id="rId7"/>
    <p:sldId id="263" r:id="rId8"/>
    <p:sldId id="258" r:id="rId9"/>
    <p:sldId id="259" r:id="rId10"/>
    <p:sldId id="261" r:id="rId11"/>
    <p:sldId id="262" r:id="rId12"/>
    <p:sldId id="264" r:id="rId13"/>
    <p:sldId id="265" r:id="rId14"/>
    <p:sldId id="272" r:id="rId15"/>
    <p:sldId id="273" r:id="rId16"/>
    <p:sldId id="269" r:id="rId17"/>
    <p:sldId id="270" r:id="rId18"/>
    <p:sldId id="266" r:id="rId19"/>
    <p:sldId id="267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-62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12-17T17:51:21"/>
    </inkml:context>
    <inkml:brush xml:id="br0">
      <inkml:brushProperty name="width" value="0.1" units="cm"/>
      <inkml:brushProperty name="height" value="0.6" units="cm"/>
      <inkml:brushProperty name="color" value="#66cc00"/>
      <inkml:brushProperty name="inkEffects" value="pencil"/>
    </inkml:brush>
  </inkml:definitions>
  <inkml:trace contextRef="#ctx0" brushRef="#br0">0.000 525.000,'0.000'-6.000,"0.000"-8.000,0.000-7.000,6.000-7.000,8.000 2.000,8.000 0.000,-1.000-3.000,-3.000-2.000,-5.000-1.000,-4.000-8.000,2.000 3.000,-1.000 2.000,4.000 1.000,-1.000 0.000,4.000 0.000,5.000 0.000,-1.000-1.000,-5.000 6.000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147480000" min="-2147480000" units="cm"/>
          <inkml:channel name="Y" type="integer" max="2147480000" min="-2147480000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12-17T17:51:22"/>
    </inkml:context>
    <inkml:brush xml:id="br0">
      <inkml:brushProperty name="width" value="0.1" units="cm"/>
      <inkml:brushProperty name="height" value="0.6" units="cm"/>
      <inkml:brushProperty name="color" value="#66cc00"/>
      <inkml:brushProperty name="inkEffects" value="pencil"/>
    </inkml:brush>
  </inkml:definitions>
  <inkml:trace contextRef="#ctx0" brushRef="#br0">42.000 0.000,'6.000'0.000,"2.000"6.000,0.000 8.000,-2.000 7.000,-2.000 7.000,-1.000 4.000,-2.000 3.000,-6.000-5.000,-9.000-7.000,-14.000-8.000,-2.000-6.000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5F150-C85D-426C-80B1-3AA073C91EC4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30B41-E641-454F-83D1-181779A4FBE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5F150-C85D-426C-80B1-3AA073C91EC4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30B41-E641-454F-83D1-181779A4FBE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5F150-C85D-426C-80B1-3AA073C91EC4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30B41-E641-454F-83D1-181779A4FBE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5F150-C85D-426C-80B1-3AA073C91EC4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30B41-E641-454F-83D1-181779A4FBE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5F150-C85D-426C-80B1-3AA073C91EC4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30B41-E641-454F-83D1-181779A4FBE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5F150-C85D-426C-80B1-3AA073C91EC4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30B41-E641-454F-83D1-181779A4FBE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5F150-C85D-426C-80B1-3AA073C91EC4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30B41-E641-454F-83D1-181779A4FBE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5F150-C85D-426C-80B1-3AA073C91EC4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30B41-E641-454F-83D1-181779A4FBE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5F150-C85D-426C-80B1-3AA073C91EC4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30B41-E641-454F-83D1-181779A4FBE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5F150-C85D-426C-80B1-3AA073C91EC4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30B41-E641-454F-83D1-181779A4FBE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5F150-C85D-426C-80B1-3AA073C91EC4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30B41-E641-454F-83D1-181779A4FBE3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65F150-C85D-426C-80B1-3AA073C91EC4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30B41-E641-454F-83D1-181779A4FBE3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microsoft.com/office/2007/relationships/hdphoto" Target="../media/image20.wdp"/><Relationship Id="rId4" Type="http://schemas.openxmlformats.org/officeDocument/2006/relationships/image" Target="../media/image19.png"/><Relationship Id="rId3" Type="http://schemas.microsoft.com/office/2007/relationships/hdphoto" Target="../media/image18.wdp"/><Relationship Id="rId2" Type="http://schemas.openxmlformats.org/officeDocument/2006/relationships/image" Target="../media/image17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1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microsoft.com/office/2007/relationships/hdphoto" Target="../media/image23.wdp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9" Type="http://schemas.microsoft.com/office/2007/relationships/hdphoto" Target="../media/image23.wdp"/><Relationship Id="rId8" Type="http://schemas.openxmlformats.org/officeDocument/2006/relationships/image" Target="../media/image30.png"/><Relationship Id="rId7" Type="http://schemas.microsoft.com/office/2007/relationships/hdphoto" Target="../media/image16.wdp"/><Relationship Id="rId6" Type="http://schemas.openxmlformats.org/officeDocument/2006/relationships/image" Target="../media/image15.png"/><Relationship Id="rId5" Type="http://schemas.microsoft.com/office/2007/relationships/hdphoto" Target="../media/image12.wdp"/><Relationship Id="rId4" Type="http://schemas.openxmlformats.org/officeDocument/2006/relationships/image" Target="../media/image11.png"/><Relationship Id="rId3" Type="http://schemas.microsoft.com/office/2007/relationships/hdphoto" Target="../media/image29.wdp"/><Relationship Id="rId2" Type="http://schemas.openxmlformats.org/officeDocument/2006/relationships/image" Target="../media/image28.png"/><Relationship Id="rId14" Type="http://schemas.openxmlformats.org/officeDocument/2006/relationships/slideLayout" Target="../slideLayouts/slideLayout6.xml"/><Relationship Id="rId13" Type="http://schemas.microsoft.com/office/2007/relationships/hdphoto" Target="../media/image27.wdp"/><Relationship Id="rId12" Type="http://schemas.openxmlformats.org/officeDocument/2006/relationships/image" Target="../media/image26.png"/><Relationship Id="rId11" Type="http://schemas.microsoft.com/office/2007/relationships/hdphoto" Target="../media/image20.wdp"/><Relationship Id="rId10" Type="http://schemas.openxmlformats.org/officeDocument/2006/relationships/image" Target="../media/image19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9" Type="http://schemas.microsoft.com/office/2007/relationships/hdphoto" Target="../media/image36.wdp"/><Relationship Id="rId8" Type="http://schemas.openxmlformats.org/officeDocument/2006/relationships/image" Target="../media/image35.png"/><Relationship Id="rId7" Type="http://schemas.openxmlformats.org/officeDocument/2006/relationships/image" Target="../media/image34.png"/><Relationship Id="rId6" Type="http://schemas.openxmlformats.org/officeDocument/2006/relationships/customXml" Target="../ink/ink2.xml"/><Relationship Id="rId5" Type="http://schemas.openxmlformats.org/officeDocument/2006/relationships/image" Target="../media/image33.png"/><Relationship Id="rId4" Type="http://schemas.openxmlformats.org/officeDocument/2006/relationships/customXml" Target="../ink/ink1.xml"/><Relationship Id="rId3" Type="http://schemas.microsoft.com/office/2007/relationships/hdphoto" Target="../media/image32.wdp"/><Relationship Id="rId2" Type="http://schemas.openxmlformats.org/officeDocument/2006/relationships/image" Target="../media/image31.png"/><Relationship Id="rId10" Type="http://schemas.openxmlformats.org/officeDocument/2006/relationships/slideLayout" Target="../slideLayouts/slideLayout6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microsoft.com/office/2007/relationships/hdphoto" Target="../media/image8.wdp"/><Relationship Id="rId4" Type="http://schemas.openxmlformats.org/officeDocument/2006/relationships/image" Target="../media/image7.png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microsoft.com/office/2007/relationships/hdphoto" Target="../media/image12.wdp"/><Relationship Id="rId4" Type="http://schemas.openxmlformats.org/officeDocument/2006/relationships/image" Target="../media/image11.png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microsoft.com/office/2007/relationships/hdphoto" Target="../media/image16.wdp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microsoft.com/office/2007/relationships/hdphoto" Target="../media/image18.wdp"/><Relationship Id="rId2" Type="http://schemas.openxmlformats.org/officeDocument/2006/relationships/image" Target="../media/image17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57400" y="1066800"/>
            <a:ext cx="6477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/>
              <a:t>Путешествие Незнайки в Математическую долину</a:t>
            </a:r>
            <a:endParaRPr lang="ru-RU" sz="4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302000" y="2774991"/>
            <a:ext cx="4749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Выполнила Шарыгина О.П.,</a:t>
            </a:r>
            <a:endParaRPr lang="ru-RU" sz="2400" b="1" dirty="0"/>
          </a:p>
          <a:p>
            <a:pPr algn="ctr"/>
            <a:r>
              <a:rPr lang="ru-RU" sz="2400" b="1" dirty="0"/>
              <a:t>учитель начальных классов </a:t>
            </a:r>
            <a:endParaRPr lang="ru-RU" sz="2400" b="1" dirty="0"/>
          </a:p>
          <a:p>
            <a:pPr algn="ctr"/>
            <a:r>
              <a:rPr lang="ru-RU" sz="2400" b="1" dirty="0"/>
              <a:t>МКОУ СОШ п. Лесной Верхнекамского района Кировской области</a:t>
            </a:r>
            <a:endParaRPr lang="ru-RU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2952"/>
            <a:ext cx="12192000" cy="7080951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7874000" y="1027906"/>
            <a:ext cx="36322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Гора Периметр</a:t>
            </a:r>
            <a:endParaRPr lang="ru-RU" sz="40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688" b="95898" l="9961" r="89844">
                        <a14:foregroundMark x1="42969" y1="8789" x2="42969" y2="8789"/>
                        <a14:foregroundMark x1="46680" y1="4688" x2="46680" y2="4688"/>
                        <a14:foregroundMark x1="58398" y1="91211" x2="58398" y2="91211"/>
                        <a14:foregroundMark x1="52734" y1="95898" x2="52734" y2="958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2580" y="3238500"/>
            <a:ext cx="3649861" cy="3684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583" b="90000" l="10000" r="90000">
                        <a14:foregroundMark x1="33981" y1="9167" x2="34444" y2="10000"/>
                        <a14:foregroundMark x1="41111" y1="11250" x2="41852" y2="11250"/>
                        <a14:foregroundMark x1="55000" y1="12083" x2="55000" y2="12083"/>
                        <a14:foregroundMark x1="62315" y1="8750" x2="64074" y2="7917"/>
                        <a14:foregroundMark x1="66481" y1="7917" x2="66481" y2="7917"/>
                        <a14:foregroundMark x1="53241" y1="4583" x2="53241" y2="45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38200" y="2286000"/>
            <a:ext cx="104013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3263446" y="520688"/>
            <a:ext cx="387395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Поле задач</a:t>
            </a:r>
            <a:endParaRPr lang="ru-RU" sz="40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99" y="2339708"/>
            <a:ext cx="2349589" cy="4461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594849" y="2151529"/>
            <a:ext cx="7135904" cy="324522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693460" y="2205319"/>
            <a:ext cx="682214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dirty="0" smtClean="0"/>
              <a:t>У </a:t>
            </a:r>
            <a:r>
              <a:rPr lang="ru-RU" sz="4000" dirty="0" smtClean="0"/>
              <a:t>Н</a:t>
            </a:r>
            <a:r>
              <a:rPr lang="ru-RU" sz="4000" dirty="0" smtClean="0"/>
              <a:t>ади  было 27 рублей. По пути из школы Надя купила шоколадку за 10 рублей и чупа-чупс за 4 рубля. Сколько рублей осталось у Нади?</a:t>
            </a:r>
            <a:endParaRPr lang="ru-RU" sz="4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3263446" y="520688"/>
            <a:ext cx="387395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Поле задач</a:t>
            </a:r>
            <a:endParaRPr lang="ru-RU" sz="40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99" y="2339708"/>
            <a:ext cx="2349589" cy="4461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24" b="89973" l="10000" r="90000">
                        <a14:foregroundMark x1="38333" y1="3709" x2="38333" y2="3709"/>
                        <a14:foregroundMark x1="39074" y1="4808" x2="39074" y2="4808"/>
                        <a14:foregroundMark x1="44722" y1="4396" x2="44722" y2="4396"/>
                        <a14:foregroundMark x1="57870" y1="3297" x2="57870" y2="3297"/>
                        <a14:foregroundMark x1="61111" y1="2198" x2="61111" y2="2198"/>
                        <a14:foregroundMark x1="56944" y1="2198" x2="56944" y2="2198"/>
                        <a14:foregroundMark x1="45000" y1="824" x2="45000" y2="8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600" y="2055813"/>
            <a:ext cx="6140450" cy="4138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\Desktop\0myZOPcBnLY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4" name="Овал 3"/>
          <p:cNvSpPr/>
          <p:nvPr/>
        </p:nvSpPr>
        <p:spPr>
          <a:xfrm>
            <a:off x="2348752" y="3810001"/>
            <a:ext cx="403412" cy="3765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770094" y="2599765"/>
            <a:ext cx="322730" cy="3227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599764" y="1326778"/>
            <a:ext cx="403412" cy="3765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931459" y="5038166"/>
            <a:ext cx="403412" cy="3765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235326" y="4679150"/>
            <a:ext cx="36322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Дуб сравнения</a:t>
            </a:r>
            <a:endParaRPr lang="ru-RU" sz="40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1\Desktop\Без названия2_2022121915395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186" b="96175" l="6646" r="97444">
                        <a14:foregroundMark x1="56135" y1="51639" x2="56135" y2="51639"/>
                        <a14:foregroundMark x1="56135" y1="51639" x2="56135" y2="51639"/>
                        <a14:foregroundMark x1="56135" y1="51639" x2="56135" y2="51639"/>
                        <a14:foregroundMark x1="56135" y1="51639" x2="56135" y2="51639"/>
                        <a14:foregroundMark x1="56135" y1="51639" x2="56135" y2="51639"/>
                        <a14:foregroundMark x1="56135" y1="51639" x2="56135" y2="51639"/>
                        <a14:foregroundMark x1="56135" y1="51639" x2="56135" y2="51639"/>
                        <a14:foregroundMark x1="53170" y1="65027" x2="53170" y2="65027"/>
                        <a14:foregroundMark x1="53170" y1="65027" x2="53170" y2="65027"/>
                        <a14:foregroundMark x1="53170" y1="65027" x2="53170" y2="65027"/>
                        <a14:foregroundMark x1="48978" y1="49454" x2="48978" y2="49454"/>
                        <a14:foregroundMark x1="48978" y1="49454" x2="48978" y2="49454"/>
                        <a14:foregroundMark x1="48978" y1="49454" x2="48978" y2="49454"/>
                        <a14:foregroundMark x1="49796" y1="19672" x2="49796" y2="19672"/>
                        <a14:foregroundMark x1="49796" y1="19672" x2="49796" y2="19672"/>
                        <a14:foregroundMark x1="49796" y1="19672" x2="49796" y2="19672"/>
                        <a14:foregroundMark x1="49796" y1="19672" x2="49796" y2="19672"/>
                        <a14:foregroundMark x1="49796" y1="19672" x2="49796" y2="19672"/>
                        <a14:foregroundMark x1="58282" y1="19945" x2="58282" y2="19945"/>
                        <a14:foregroundMark x1="58282" y1="19945" x2="58282" y2="19945"/>
                        <a14:foregroundMark x1="58282" y1="19945" x2="58282" y2="19945"/>
                        <a14:foregroundMark x1="57669" y1="73770" x2="57669" y2="73770"/>
                        <a14:foregroundMark x1="57669" y1="73770" x2="57669" y2="73770"/>
                        <a14:foregroundMark x1="57669" y1="73770" x2="57669" y2="73770"/>
                        <a14:foregroundMark x1="49387" y1="74590" x2="49387" y2="74590"/>
                        <a14:foregroundMark x1="49387" y1="74590" x2="49387" y2="74590"/>
                        <a14:foregroundMark x1="49387" y1="74590" x2="49387" y2="74590"/>
                        <a14:foregroundMark x1="71166" y1="71585" x2="71166" y2="71585"/>
                        <a14:foregroundMark x1="71166" y1="71585" x2="71166" y2="71585"/>
                        <a14:foregroundMark x1="71166" y1="71585" x2="71166" y2="71585"/>
                        <a14:foregroundMark x1="76994" y1="31967" x2="76994" y2="31967"/>
                        <a14:foregroundMark x1="76994" y1="31967" x2="76994" y2="31967"/>
                        <a14:foregroundMark x1="76994" y1="31967" x2="76994" y2="31967"/>
                        <a14:foregroundMark x1="76994" y1="31967" x2="76994" y2="31967"/>
                        <a14:foregroundMark x1="72802" y1="23770" x2="72802" y2="23770"/>
                        <a14:foregroundMark x1="72802" y1="23770" x2="72802" y2="23770"/>
                        <a14:foregroundMark x1="72802" y1="23770" x2="72802" y2="23770"/>
                        <a14:foregroundMark x1="71984" y1="19945" x2="71984" y2="19945"/>
                        <a14:foregroundMark x1="71984" y1="19945" x2="72086" y2="11749"/>
                        <a14:foregroundMark x1="73211" y1="8470" x2="75460" y2="9016"/>
                        <a14:foregroundMark x1="76892" y1="11202" x2="77914" y2="12022"/>
                        <a14:foregroundMark x1="79652" y1="14208" x2="83538" y2="21311"/>
                        <a14:foregroundMark x1="51636" y1="46175" x2="51636" y2="46175"/>
                        <a14:foregroundMark x1="51636" y1="46175" x2="51840" y2="40164"/>
                        <a14:foregroundMark x1="54601" y1="29508" x2="59305" y2="25956"/>
                        <a14:foregroundMark x1="59305" y1="25956" x2="59305" y2="25956"/>
                        <a14:foregroundMark x1="61145" y1="48087" x2="60838" y2="51093"/>
                        <a14:foregroundMark x1="58384" y1="59563" x2="58384" y2="59563"/>
                        <a14:foregroundMark x1="58384" y1="59563" x2="58384" y2="59563"/>
                        <a14:foregroundMark x1="55828" y1="65027" x2="55828" y2="65027"/>
                        <a14:foregroundMark x1="53067" y1="66120" x2="53067" y2="66120"/>
                        <a14:foregroundMark x1="53067" y1="66120" x2="53067" y2="66120"/>
                        <a14:foregroundMark x1="53067" y1="66120" x2="53067" y2="66120"/>
                        <a14:foregroundMark x1="51329" y1="63661" x2="51329" y2="63661"/>
                        <a14:foregroundMark x1="50307" y1="58743" x2="49489" y2="54918"/>
                        <a14:foregroundMark x1="46115" y1="28415" x2="46115" y2="28415"/>
                        <a14:foregroundMark x1="45808" y1="27049" x2="45808" y2="27049"/>
                        <a14:foregroundMark x1="45910" y1="26230" x2="45910" y2="26230"/>
                        <a14:foregroundMark x1="45910" y1="26230" x2="45910" y2="26230"/>
                        <a14:foregroundMark x1="45808" y1="27049" x2="45501" y2="34153"/>
                        <a14:foregroundMark x1="44888" y1="39891" x2="44888" y2="39891"/>
                        <a14:foregroundMark x1="44376" y1="44809" x2="45194" y2="54918"/>
                        <a14:foregroundMark x1="44888" y1="65027" x2="46524" y2="71585"/>
                        <a14:foregroundMark x1="46319" y1="73497" x2="47444" y2="78415"/>
                        <a14:foregroundMark x1="47853" y1="81967" x2="47853" y2="81967"/>
                        <a14:foregroundMark x1="48569" y1="82514" x2="56339" y2="46175"/>
                        <a14:foregroundMark x1="56339" y1="46175" x2="51943" y2="43169"/>
                        <a14:foregroundMark x1="50716" y1="40164" x2="50716" y2="40164"/>
                        <a14:foregroundMark x1="50716" y1="40164" x2="50716" y2="40164"/>
                        <a14:foregroundMark x1="50716" y1="40164" x2="51227" y2="35519"/>
                        <a14:foregroundMark x1="42434" y1="19399" x2="67587" y2="14481"/>
                        <a14:foregroundMark x1="67587" y1="14481" x2="59714" y2="55464"/>
                        <a14:foregroundMark x1="59714" y1="55464" x2="55010" y2="54918"/>
                        <a14:foregroundMark x1="49693" y1="35246" x2="49693" y2="35246"/>
                        <a14:foregroundMark x1="49489" y1="33060" x2="51125" y2="17486"/>
                        <a14:foregroundMark x1="50818" y1="13115" x2="50818" y2="13115"/>
                        <a14:foregroundMark x1="50818" y1="13115" x2="50818" y2="13115"/>
                        <a14:foregroundMark x1="50818" y1="13115" x2="50818" y2="13115"/>
                        <a14:foregroundMark x1="50716" y1="10929" x2="52658" y2="10383"/>
                        <a14:foregroundMark x1="52658" y1="10383" x2="52658" y2="10383"/>
                        <a14:foregroundMark x1="53067" y1="10656" x2="53067" y2="10656"/>
                        <a14:foregroundMark x1="58691" y1="5738" x2="58691" y2="5738"/>
                        <a14:foregroundMark x1="50511" y1="81967" x2="50511" y2="81967"/>
                        <a14:foregroundMark x1="50511" y1="81967" x2="50511" y2="81967"/>
                        <a14:foregroundMark x1="50511" y1="81967" x2="50511" y2="81967"/>
                        <a14:foregroundMark x1="56339" y1="86339" x2="56339" y2="86339"/>
                        <a14:foregroundMark x1="56237" y1="83060" x2="56237" y2="83060"/>
                        <a14:foregroundMark x1="56237" y1="83060" x2="56237" y2="83060"/>
                        <a14:foregroundMark x1="56237" y1="83060" x2="56237" y2="83060"/>
                        <a14:foregroundMark x1="56237" y1="83060" x2="56237" y2="83060"/>
                        <a14:foregroundMark x1="56237" y1="83060" x2="56237" y2="83060"/>
                        <a14:foregroundMark x1="56237" y1="83060" x2="56237" y2="83060"/>
                        <a14:foregroundMark x1="56237" y1="83060" x2="56237" y2="83060"/>
                        <a14:foregroundMark x1="56237" y1="83060" x2="56237" y2="83060"/>
                        <a14:foregroundMark x1="56237" y1="83060" x2="56237" y2="83060"/>
                        <a14:foregroundMark x1="56237" y1="83060" x2="56237" y2="83060"/>
                        <a14:foregroundMark x1="56237" y1="83060" x2="56237" y2="83060"/>
                        <a14:foregroundMark x1="55112" y1="86339" x2="55112" y2="86339"/>
                        <a14:foregroundMark x1="55112" y1="86339" x2="55112" y2="86339"/>
                        <a14:foregroundMark x1="55112" y1="86339" x2="55112" y2="86339"/>
                        <a14:foregroundMark x1="55112" y1="86339" x2="55112" y2="86339"/>
                        <a14:foregroundMark x1="55112" y1="86339" x2="55112" y2="86339"/>
                        <a14:foregroundMark x1="47239" y1="90984" x2="47239" y2="90984"/>
                        <a14:foregroundMark x1="47239" y1="90984" x2="47239" y2="90984"/>
                        <a14:foregroundMark x1="47239" y1="90984" x2="47239" y2="90984"/>
                        <a14:foregroundMark x1="47239" y1="90984" x2="47239" y2="90984"/>
                        <a14:foregroundMark x1="47239" y1="90984" x2="47239" y2="90984"/>
                        <a14:foregroundMark x1="47239" y1="90984" x2="47239" y2="90984"/>
                        <a14:foregroundMark x1="47239" y1="90984" x2="47239" y2="90984"/>
                        <a14:foregroundMark x1="47239" y1="90984" x2="47239" y2="90984"/>
                        <a14:foregroundMark x1="47239" y1="90984" x2="47239" y2="90984"/>
                        <a14:foregroundMark x1="47239" y1="90984" x2="47239" y2="90984"/>
                        <a14:foregroundMark x1="47239" y1="90984" x2="47239" y2="90984"/>
                        <a14:foregroundMark x1="47239" y1="90984" x2="47239" y2="90984"/>
                        <a14:foregroundMark x1="47239" y1="90984" x2="47239" y2="90984"/>
                        <a14:foregroundMark x1="45910" y1="84699" x2="45910" y2="84699"/>
                        <a14:foregroundMark x1="45910" y1="84699" x2="45910" y2="84699"/>
                        <a14:foregroundMark x1="45910" y1="84699" x2="45910" y2="84699"/>
                        <a14:foregroundMark x1="45910" y1="84699" x2="45910" y2="84699"/>
                        <a14:foregroundMark x1="45910" y1="84699" x2="45910" y2="84699"/>
                        <a14:foregroundMark x1="45910" y1="84699" x2="45910" y2="84699"/>
                        <a14:foregroundMark x1="77812" y1="78689" x2="77812" y2="78689"/>
                        <a14:foregroundMark x1="77505" y1="78415" x2="76687" y2="74590"/>
                        <a14:foregroundMark x1="76483" y1="73497" x2="76483" y2="73497"/>
                        <a14:foregroundMark x1="65031" y1="92896" x2="65031" y2="92896"/>
                        <a14:foregroundMark x1="65031" y1="92896" x2="65031" y2="92896"/>
                        <a14:foregroundMark x1="65031" y1="92896" x2="65031" y2="92896"/>
                        <a14:foregroundMark x1="65031" y1="92896" x2="65031" y2="92896"/>
                        <a14:foregroundMark x1="62065" y1="83333" x2="62065" y2="83333"/>
                        <a14:foregroundMark x1="62065" y1="83333" x2="62065" y2="83333"/>
                        <a14:foregroundMark x1="62065" y1="83333" x2="62065" y2="83333"/>
                        <a14:foregroundMark x1="62065" y1="83333" x2="62065" y2="83333"/>
                        <a14:foregroundMark x1="62168" y1="82514" x2="62168" y2="82514"/>
                        <a14:foregroundMark x1="57975" y1="78142" x2="57975" y2="78142"/>
                        <a14:foregroundMark x1="57975" y1="78142" x2="57975" y2="78142"/>
                        <a14:foregroundMark x1="57975" y1="78142" x2="57975" y2="78142"/>
                        <a14:foregroundMark x1="57975" y1="78142" x2="57975" y2="78142"/>
                        <a14:foregroundMark x1="57975" y1="78142" x2="57975" y2="78142"/>
                        <a14:foregroundMark x1="57975" y1="78142" x2="57975" y2="78142"/>
                        <a14:foregroundMark x1="57975" y1="78142" x2="57975" y2="78142"/>
                        <a14:foregroundMark x1="57975" y1="78142" x2="57975" y2="78142"/>
                        <a14:foregroundMark x1="57975" y1="78142" x2="57975" y2="78142"/>
                        <a14:foregroundMark x1="57975" y1="78142" x2="57975" y2="78142"/>
                        <a14:foregroundMark x1="57975" y1="78142" x2="57975" y2="78142"/>
                        <a14:foregroundMark x1="57566" y1="77869" x2="57566" y2="77869"/>
                        <a14:foregroundMark x1="57566" y1="77869" x2="57566" y2="77869"/>
                        <a14:foregroundMark x1="57566" y1="77869" x2="57566" y2="77869"/>
                        <a14:foregroundMark x1="57566" y1="77869" x2="57566" y2="77869"/>
                        <a14:foregroundMark x1="57566" y1="77869" x2="57566" y2="77869"/>
                        <a14:foregroundMark x1="66258" y1="47814" x2="65337" y2="92623"/>
                        <a14:foregroundMark x1="65337" y1="92623" x2="51636" y2="69126"/>
                        <a14:foregroundMark x1="51636" y1="69126" x2="51329" y2="66940"/>
                        <a14:foregroundMark x1="51022" y1="69672" x2="51022" y2="69672"/>
                        <a14:foregroundMark x1="39673" y1="63115" x2="42536" y2="96721"/>
                        <a14:foregroundMark x1="42536" y1="96721" x2="55624" y2="96175"/>
                        <a14:foregroundMark x1="48978" y1="81694" x2="48978" y2="81694"/>
                        <a14:foregroundMark x1="13395" y1="46175" x2="13395" y2="46175"/>
                        <a14:foregroundMark x1="12986" y1="45902" x2="12883" y2="42623"/>
                        <a14:foregroundMark x1="13088" y1="40710" x2="13088" y2="40710"/>
                        <a14:foregroundMark x1="13088" y1="40710" x2="13088" y2="40710"/>
                        <a14:foregroundMark x1="13088" y1="40710" x2="13088" y2="40710"/>
                        <a14:foregroundMark x1="13088" y1="40710" x2="13088" y2="40710"/>
                        <a14:foregroundMark x1="13088" y1="40710" x2="13088" y2="40710"/>
                        <a14:foregroundMark x1="13088" y1="40710" x2="13088" y2="40710"/>
                        <a14:foregroundMark x1="13088" y1="40710" x2="13088" y2="40710"/>
                        <a14:foregroundMark x1="13088" y1="40710" x2="13088" y2="40710"/>
                        <a14:foregroundMark x1="13088" y1="40710" x2="13088" y2="40710"/>
                        <a14:foregroundMark x1="13088" y1="40710" x2="13088" y2="40710"/>
                        <a14:foregroundMark x1="13088" y1="40710" x2="13088" y2="40710"/>
                        <a14:foregroundMark x1="13088" y1="40710" x2="13088" y2="40710"/>
                        <a14:foregroundMark x1="13088" y1="40710" x2="13088" y2="40710"/>
                        <a14:foregroundMark x1="17178" y1="3279" x2="18916" y2="54098"/>
                        <a14:foregroundMark x1="18916" y1="54098" x2="23722" y2="86612"/>
                        <a14:foregroundMark x1="23722" y1="86612" x2="11759" y2="54645"/>
                        <a14:foregroundMark x1="11759" y1="54645" x2="7975" y2="20765"/>
                        <a14:foregroundMark x1="7975" y1="20765" x2="9918" y2="69126"/>
                        <a14:foregroundMark x1="9918" y1="69126" x2="18303" y2="98907"/>
                        <a14:foregroundMark x1="18303" y1="98907" x2="17280" y2="32514"/>
                        <a14:foregroundMark x1="17280" y1="32514" x2="12577" y2="2186"/>
                        <a14:foregroundMark x1="12577" y1="2186" x2="13190" y2="10656"/>
                        <a14:foregroundMark x1="12065" y1="21311" x2="12065" y2="21311"/>
                        <a14:foregroundMark x1="10838" y1="7650" x2="10838" y2="7650"/>
                        <a14:foregroundMark x1="10838" y1="7650" x2="10838" y2="7650"/>
                        <a14:foregroundMark x1="10634" y1="5464" x2="10634" y2="5464"/>
                        <a14:foregroundMark x1="10123" y1="7104" x2="10123" y2="7104"/>
                        <a14:foregroundMark x1="10123" y1="7104" x2="10123" y2="7104"/>
                        <a14:foregroundMark x1="12577" y1="13115" x2="12577" y2="13115"/>
                        <a14:foregroundMark x1="11656" y1="0" x2="6748" y2="28962"/>
                        <a14:foregroundMark x1="6748" y1="28962" x2="7362" y2="24863"/>
                        <a14:foregroundMark x1="8896" y1="7377" x2="8896" y2="7377"/>
                        <a14:foregroundMark x1="89059" y1="53825" x2="89059" y2="53825"/>
                        <a14:foregroundMark x1="89059" y1="53825" x2="89059" y2="53825"/>
                        <a14:foregroundMark x1="88241" y1="51093" x2="88241" y2="51093"/>
                        <a14:foregroundMark x1="88241" y1="51093" x2="88241" y2="51093"/>
                        <a14:foregroundMark x1="88241" y1="51093" x2="88241" y2="51093"/>
                        <a14:foregroundMark x1="77812" y1="97541" x2="88753" y2="80874"/>
                        <a14:foregroundMark x1="88753" y1="80874" x2="95194" y2="47541"/>
                        <a14:foregroundMark x1="95194" y1="47541" x2="97444" y2="11202"/>
                        <a14:foregroundMark x1="97444" y1="11202" x2="87730" y2="33880"/>
                        <a14:foregroundMark x1="87730" y1="33880" x2="87730" y2="33880"/>
                        <a14:foregroundMark x1="87730" y1="33880" x2="87730" y2="33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44701">
            <a:off x="1120538" y="3451086"/>
            <a:ext cx="4057650" cy="15176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8217397" y="4446068"/>
            <a:ext cx="36322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Дуб сравнения</a:t>
            </a:r>
            <a:endParaRPr lang="ru-RU" sz="40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42" b="95625" l="9964" r="89976">
                        <a14:foregroundMark x1="51020" y1="7958" x2="51020" y2="7958"/>
                        <a14:foregroundMark x1="52521" y1="7458" x2="52521" y2="7458"/>
                        <a14:foregroundMark x1="55882" y1="2542" x2="55882" y2="2542"/>
                        <a14:foregroundMark x1="60684" y1="1542" x2="60684" y2="1542"/>
                        <a14:foregroundMark x1="60684" y1="1542" x2="60684" y2="1542"/>
                        <a14:foregroundMark x1="57323" y1="1542" x2="57323" y2="1542"/>
                        <a14:foregroundMark x1="38836" y1="87917" x2="38836" y2="87917"/>
                        <a14:foregroundMark x1="32173" y1="82000" x2="32173" y2="82000"/>
                        <a14:foregroundMark x1="35834" y1="84833" x2="35834" y2="84833"/>
                        <a14:foregroundMark x1="34394" y1="88667" x2="34394" y2="88667"/>
                        <a14:foregroundMark x1="42137" y1="82250" x2="42137" y2="82250"/>
                        <a14:foregroundMark x1="36255" y1="82250" x2="36255" y2="82250"/>
                        <a14:foregroundMark x1="49220" y1="94083" x2="49220" y2="94083"/>
                        <a14:foregroundMark x1="56242" y1="94583" x2="56242" y2="94583"/>
                        <a14:foregroundMark x1="52161" y1="92542" x2="52161" y2="92542"/>
                        <a14:foregroundMark x1="54382" y1="95625" x2="54382" y2="95625"/>
                        <a14:foregroundMark x1="47719" y1="94875" x2="49220" y2="94875"/>
                        <a14:foregroundMark x1="61765" y1="95625" x2="61765" y2="95625"/>
                        <a14:foregroundMark x1="59184" y1="95125" x2="59184" y2="95125"/>
                        <a14:foregroundMark x1="59184" y1="95125" x2="55102" y2="95125"/>
                        <a14:foregroundMark x1="48079" y1="94333" x2="48079" y2="94333"/>
                        <a14:foregroundMark x1="46218" y1="93833" x2="46218" y2="93833"/>
                        <a14:foregroundMark x1="45498" y1="93833" x2="44358" y2="93833"/>
                        <a14:foregroundMark x1="44358" y1="93833" x2="45138" y2="95125"/>
                        <a14:foregroundMark x1="34034" y1="87917" x2="34034" y2="87917"/>
                        <a14:foregroundMark x1="34034" y1="87667" x2="34034" y2="87667"/>
                        <a14:foregroundMark x1="41777" y1="86125" x2="41777" y2="86125"/>
                        <a14:foregroundMark x1="41417" y1="82250" x2="41417" y2="82250"/>
                        <a14:foregroundMark x1="41417" y1="82250" x2="41417" y2="82250"/>
                        <a14:foregroundMark x1="30672" y1="89458" x2="30672" y2="89458"/>
                        <a14:foregroundMark x1="30672" y1="89458" x2="30672" y2="894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099" y="930713"/>
            <a:ext cx="4114800" cy="5927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04" b="94678" l="10000" r="90000">
                        <a14:foregroundMark x1="44845" y1="52101" x2="44845" y2="52101"/>
                        <a14:foregroundMark x1="38144" y1="61625" x2="38144" y2="61625"/>
                        <a14:foregroundMark x1="29175" y1="84034" x2="29175" y2="84034"/>
                        <a14:foregroundMark x1="25670" y1="94678" x2="25670" y2="94678"/>
                        <a14:foregroundMark x1="16598" y1="94678" x2="16598" y2="94678"/>
                        <a14:foregroundMark x1="66392" y1="93557" x2="66392" y2="935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846580">
            <a:off x="8367535" y="5223176"/>
            <a:ext cx="4027170" cy="14768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897" b="92759" l="10000" r="90000">
                        <a14:foregroundMark x1="24444" y1="21034" x2="24444" y2="21034"/>
                        <a14:foregroundMark x1="24444" y1="21034" x2="24444" y2="21034"/>
                        <a14:foregroundMark x1="24352" y1="20000" x2="24352" y2="20000"/>
                        <a14:foregroundMark x1="30463" y1="7241" x2="30463" y2="7241"/>
                        <a14:foregroundMark x1="30463" y1="7241" x2="30463" y2="7241"/>
                        <a14:foregroundMark x1="50926" y1="10345" x2="50926" y2="10345"/>
                        <a14:foregroundMark x1="50926" y1="10345" x2="50926" y2="10345"/>
                        <a14:foregroundMark x1="69444" y1="33103" x2="69444" y2="33103"/>
                        <a14:foregroundMark x1="69444" y1="33103" x2="69444" y2="33103"/>
                        <a14:foregroundMark x1="78056" y1="27586" x2="78056" y2="27586"/>
                        <a14:foregroundMark x1="78056" y1="27586" x2="78056" y2="27586"/>
                        <a14:foregroundMark x1="80463" y1="36552" x2="80463" y2="36552"/>
                        <a14:foregroundMark x1="80463" y1="36552" x2="80463" y2="36552"/>
                        <a14:foregroundMark x1="86204" y1="13103" x2="86204" y2="13103"/>
                        <a14:foregroundMark x1="86204" y1="13103" x2="86204" y2="13103"/>
                        <a14:foregroundMark x1="84537" y1="13448" x2="84537" y2="13448"/>
                        <a14:foregroundMark x1="84537" y1="13448" x2="84537" y2="13448"/>
                        <a14:foregroundMark x1="77870" y1="46552" x2="77870" y2="46552"/>
                        <a14:foregroundMark x1="77870" y1="46552" x2="77130" y2="50690"/>
                        <a14:foregroundMark x1="77222" y1="52414" x2="76667" y2="54828"/>
                        <a14:foregroundMark x1="73333" y1="65172" x2="73333" y2="65172"/>
                        <a14:foregroundMark x1="71389" y1="69655" x2="71389" y2="69655"/>
                        <a14:foregroundMark x1="26111" y1="56552" x2="26111" y2="56552"/>
                        <a14:foregroundMark x1="26111" y1="56552" x2="26111" y2="56552"/>
                        <a14:foregroundMark x1="26111" y1="56552" x2="26111" y2="56552"/>
                        <a14:foregroundMark x1="26111" y1="56552" x2="26111" y2="56552"/>
                        <a14:foregroundMark x1="26111" y1="56552" x2="26111" y2="56552"/>
                        <a14:foregroundMark x1="26111" y1="56552" x2="26111" y2="56552"/>
                        <a14:foregroundMark x1="26111" y1="56552" x2="26111" y2="56552"/>
                        <a14:foregroundMark x1="24352" y1="37241" x2="24352" y2="37241"/>
                        <a14:foregroundMark x1="24352" y1="37241" x2="24352" y2="37241"/>
                        <a14:foregroundMark x1="20463" y1="24138" x2="20463" y2="24138"/>
                        <a14:foregroundMark x1="18889" y1="13448" x2="18889" y2="13448"/>
                        <a14:foregroundMark x1="18889" y1="12759" x2="18889" y2="12759"/>
                        <a14:foregroundMark x1="19352" y1="12414" x2="19352" y2="12414"/>
                        <a14:foregroundMark x1="19352" y1="12414" x2="19352" y2="12414"/>
                        <a14:foregroundMark x1="57500" y1="54828" x2="57500" y2="54828"/>
                        <a14:foregroundMark x1="56944" y1="53793" x2="56944" y2="53793"/>
                        <a14:foregroundMark x1="56944" y1="53793" x2="56944" y2="53793"/>
                        <a14:foregroundMark x1="56944" y1="53793" x2="56944" y2="53793"/>
                        <a14:foregroundMark x1="56944" y1="53793" x2="56944" y2="53793"/>
                        <a14:foregroundMark x1="56944" y1="53793" x2="56944" y2="53793"/>
                        <a14:foregroundMark x1="56944" y1="53793" x2="56944" y2="53793"/>
                        <a14:foregroundMark x1="56944" y1="53793" x2="56944" y2="53793"/>
                        <a14:foregroundMark x1="56944" y1="53793" x2="56944" y2="53793"/>
                        <a14:foregroundMark x1="56944" y1="53793" x2="56944" y2="53793"/>
                        <a14:foregroundMark x1="56944" y1="53793" x2="56944" y2="53793"/>
                        <a14:foregroundMark x1="56944" y1="53793" x2="56944" y2="53793"/>
                        <a14:foregroundMark x1="54537" y1="31034" x2="54537" y2="31034"/>
                        <a14:foregroundMark x1="54537" y1="31034" x2="54537" y2="31034"/>
                        <a14:foregroundMark x1="54537" y1="31034" x2="51481" y2="33448"/>
                        <a14:foregroundMark x1="44722" y1="45862" x2="44722" y2="45862"/>
                        <a14:foregroundMark x1="44722" y1="46897" x2="45000" y2="52069"/>
                        <a14:foregroundMark x1="45370" y1="67241" x2="46019" y2="79310"/>
                        <a14:foregroundMark x1="46111" y1="81034" x2="46111" y2="81034"/>
                        <a14:foregroundMark x1="50648" y1="92759" x2="50648" y2="92759"/>
                        <a14:foregroundMark x1="50648" y1="92759" x2="50648" y2="92759"/>
                        <a14:foregroundMark x1="50926" y1="92414" x2="50926" y2="924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902272">
            <a:off x="2083096" y="3000324"/>
            <a:ext cx="5409608" cy="1452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24" b="89973" l="10000" r="90000">
                        <a14:foregroundMark x1="38333" y1="3709" x2="38333" y2="3709"/>
                        <a14:foregroundMark x1="39074" y1="4808" x2="39074" y2="4808"/>
                        <a14:foregroundMark x1="44722" y1="4396" x2="44722" y2="4396"/>
                        <a14:foregroundMark x1="57870" y1="3297" x2="57870" y2="3297"/>
                        <a14:foregroundMark x1="61111" y1="2198" x2="61111" y2="2198"/>
                        <a14:foregroundMark x1="56944" y1="2198" x2="56944" y2="2198"/>
                        <a14:foregroundMark x1="45000" y1="824" x2="45000" y2="8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383" y="790175"/>
            <a:ext cx="4114800" cy="2773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583" b="90000" l="10000" r="90000">
                        <a14:foregroundMark x1="33981" y1="9167" x2="34444" y2="10000"/>
                        <a14:foregroundMark x1="41111" y1="11250" x2="41852" y2="11250"/>
                        <a14:foregroundMark x1="55000" y1="12083" x2="55000" y2="12083"/>
                        <a14:foregroundMark x1="62315" y1="8750" x2="64074" y2="7917"/>
                        <a14:foregroundMark x1="66481" y1="7917" x2="66481" y2="7917"/>
                        <a14:foregroundMark x1="53241" y1="4583" x2="53241" y2="45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859874" y="1742716"/>
            <a:ext cx="8168575" cy="1795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186" b="96175" l="6646" r="97444">
                        <a14:foregroundMark x1="56135" y1="51639" x2="56135" y2="51639"/>
                        <a14:foregroundMark x1="56135" y1="51639" x2="56135" y2="51639"/>
                        <a14:foregroundMark x1="56135" y1="51639" x2="56135" y2="51639"/>
                        <a14:foregroundMark x1="56135" y1="51639" x2="56135" y2="51639"/>
                        <a14:foregroundMark x1="56135" y1="51639" x2="56135" y2="51639"/>
                        <a14:foregroundMark x1="56135" y1="51639" x2="56135" y2="51639"/>
                        <a14:foregroundMark x1="56135" y1="51639" x2="56135" y2="51639"/>
                        <a14:foregroundMark x1="53170" y1="65027" x2="53170" y2="65027"/>
                        <a14:foregroundMark x1="53170" y1="65027" x2="53170" y2="65027"/>
                        <a14:foregroundMark x1="53170" y1="65027" x2="53170" y2="65027"/>
                        <a14:foregroundMark x1="48978" y1="49454" x2="48978" y2="49454"/>
                        <a14:foregroundMark x1="48978" y1="49454" x2="48978" y2="49454"/>
                        <a14:foregroundMark x1="48978" y1="49454" x2="48978" y2="49454"/>
                        <a14:foregroundMark x1="49796" y1="19672" x2="49796" y2="19672"/>
                        <a14:foregroundMark x1="49796" y1="19672" x2="49796" y2="19672"/>
                        <a14:foregroundMark x1="49796" y1="19672" x2="49796" y2="19672"/>
                        <a14:foregroundMark x1="49796" y1="19672" x2="49796" y2="19672"/>
                        <a14:foregroundMark x1="49796" y1="19672" x2="49796" y2="19672"/>
                        <a14:foregroundMark x1="58282" y1="19945" x2="58282" y2="19945"/>
                        <a14:foregroundMark x1="58282" y1="19945" x2="58282" y2="19945"/>
                        <a14:foregroundMark x1="58282" y1="19945" x2="58282" y2="19945"/>
                        <a14:foregroundMark x1="57669" y1="73770" x2="57669" y2="73770"/>
                        <a14:foregroundMark x1="57669" y1="73770" x2="57669" y2="73770"/>
                        <a14:foregroundMark x1="57669" y1="73770" x2="57669" y2="73770"/>
                        <a14:foregroundMark x1="49387" y1="74590" x2="49387" y2="74590"/>
                        <a14:foregroundMark x1="49387" y1="74590" x2="49387" y2="74590"/>
                        <a14:foregroundMark x1="49387" y1="74590" x2="49387" y2="74590"/>
                        <a14:foregroundMark x1="71166" y1="71585" x2="71166" y2="71585"/>
                        <a14:foregroundMark x1="71166" y1="71585" x2="71166" y2="71585"/>
                        <a14:foregroundMark x1="71166" y1="71585" x2="71166" y2="71585"/>
                        <a14:foregroundMark x1="76994" y1="31967" x2="76994" y2="31967"/>
                        <a14:foregroundMark x1="76994" y1="31967" x2="76994" y2="31967"/>
                        <a14:foregroundMark x1="76994" y1="31967" x2="76994" y2="31967"/>
                        <a14:foregroundMark x1="76994" y1="31967" x2="76994" y2="31967"/>
                        <a14:foregroundMark x1="72802" y1="23770" x2="72802" y2="23770"/>
                        <a14:foregroundMark x1="72802" y1="23770" x2="72802" y2="23770"/>
                        <a14:foregroundMark x1="72802" y1="23770" x2="72802" y2="23770"/>
                        <a14:foregroundMark x1="71984" y1="19945" x2="71984" y2="19945"/>
                        <a14:foregroundMark x1="71984" y1="19945" x2="72086" y2="11749"/>
                        <a14:foregroundMark x1="73211" y1="8470" x2="75460" y2="9016"/>
                        <a14:foregroundMark x1="76892" y1="11202" x2="77914" y2="12022"/>
                        <a14:foregroundMark x1="79652" y1="14208" x2="83538" y2="21311"/>
                        <a14:foregroundMark x1="51636" y1="46175" x2="51636" y2="46175"/>
                        <a14:foregroundMark x1="51636" y1="46175" x2="51840" y2="40164"/>
                        <a14:foregroundMark x1="54601" y1="29508" x2="59305" y2="25956"/>
                        <a14:foregroundMark x1="59305" y1="25956" x2="59305" y2="25956"/>
                        <a14:foregroundMark x1="61145" y1="48087" x2="60838" y2="51093"/>
                        <a14:foregroundMark x1="58384" y1="59563" x2="58384" y2="59563"/>
                        <a14:foregroundMark x1="58384" y1="59563" x2="58384" y2="59563"/>
                        <a14:foregroundMark x1="55828" y1="65027" x2="55828" y2="65027"/>
                        <a14:foregroundMark x1="53067" y1="66120" x2="53067" y2="66120"/>
                        <a14:foregroundMark x1="53067" y1="66120" x2="53067" y2="66120"/>
                        <a14:foregroundMark x1="53067" y1="66120" x2="53067" y2="66120"/>
                        <a14:foregroundMark x1="51329" y1="63661" x2="51329" y2="63661"/>
                        <a14:foregroundMark x1="50307" y1="58743" x2="49489" y2="54918"/>
                        <a14:foregroundMark x1="46115" y1="28415" x2="46115" y2="28415"/>
                        <a14:foregroundMark x1="45808" y1="27049" x2="45808" y2="27049"/>
                        <a14:foregroundMark x1="45910" y1="26230" x2="45910" y2="26230"/>
                        <a14:foregroundMark x1="45910" y1="26230" x2="45910" y2="26230"/>
                        <a14:foregroundMark x1="45808" y1="27049" x2="45501" y2="34153"/>
                        <a14:foregroundMark x1="44888" y1="39891" x2="44888" y2="39891"/>
                        <a14:foregroundMark x1="44376" y1="44809" x2="45194" y2="54918"/>
                        <a14:foregroundMark x1="44888" y1="65027" x2="46524" y2="71585"/>
                        <a14:foregroundMark x1="46319" y1="73497" x2="47444" y2="78415"/>
                        <a14:foregroundMark x1="47853" y1="81967" x2="47853" y2="81967"/>
                        <a14:foregroundMark x1="48569" y1="82514" x2="56339" y2="46175"/>
                        <a14:foregroundMark x1="56339" y1="46175" x2="51943" y2="43169"/>
                        <a14:foregroundMark x1="50716" y1="40164" x2="50716" y2="40164"/>
                        <a14:foregroundMark x1="50716" y1="40164" x2="50716" y2="40164"/>
                        <a14:foregroundMark x1="50716" y1="40164" x2="51227" y2="35519"/>
                        <a14:foregroundMark x1="42434" y1="19399" x2="67587" y2="14481"/>
                        <a14:foregroundMark x1="67587" y1="14481" x2="59714" y2="55464"/>
                        <a14:foregroundMark x1="59714" y1="55464" x2="55010" y2="54918"/>
                        <a14:foregroundMark x1="49693" y1="35246" x2="49693" y2="35246"/>
                        <a14:foregroundMark x1="49489" y1="33060" x2="51125" y2="17486"/>
                        <a14:foregroundMark x1="50818" y1="13115" x2="50818" y2="13115"/>
                        <a14:foregroundMark x1="50818" y1="13115" x2="50818" y2="13115"/>
                        <a14:foregroundMark x1="50818" y1="13115" x2="50818" y2="13115"/>
                        <a14:foregroundMark x1="50716" y1="10929" x2="52658" y2="10383"/>
                        <a14:foregroundMark x1="52658" y1="10383" x2="52658" y2="10383"/>
                        <a14:foregroundMark x1="53067" y1="10656" x2="53067" y2="10656"/>
                        <a14:foregroundMark x1="58691" y1="5738" x2="58691" y2="5738"/>
                        <a14:foregroundMark x1="50511" y1="81967" x2="50511" y2="81967"/>
                        <a14:foregroundMark x1="50511" y1="81967" x2="50511" y2="81967"/>
                        <a14:foregroundMark x1="50511" y1="81967" x2="50511" y2="81967"/>
                        <a14:foregroundMark x1="56339" y1="86339" x2="56339" y2="86339"/>
                        <a14:foregroundMark x1="56237" y1="83060" x2="56237" y2="83060"/>
                        <a14:foregroundMark x1="56237" y1="83060" x2="56237" y2="83060"/>
                        <a14:foregroundMark x1="56237" y1="83060" x2="56237" y2="83060"/>
                        <a14:foregroundMark x1="56237" y1="83060" x2="56237" y2="83060"/>
                        <a14:foregroundMark x1="56237" y1="83060" x2="56237" y2="83060"/>
                        <a14:foregroundMark x1="56237" y1="83060" x2="56237" y2="83060"/>
                        <a14:foregroundMark x1="56237" y1="83060" x2="56237" y2="83060"/>
                        <a14:foregroundMark x1="56237" y1="83060" x2="56237" y2="83060"/>
                        <a14:foregroundMark x1="56237" y1="83060" x2="56237" y2="83060"/>
                        <a14:foregroundMark x1="56237" y1="83060" x2="56237" y2="83060"/>
                        <a14:foregroundMark x1="56237" y1="83060" x2="56237" y2="83060"/>
                        <a14:foregroundMark x1="55112" y1="86339" x2="55112" y2="86339"/>
                        <a14:foregroundMark x1="55112" y1="86339" x2="55112" y2="86339"/>
                        <a14:foregroundMark x1="55112" y1="86339" x2="55112" y2="86339"/>
                        <a14:foregroundMark x1="55112" y1="86339" x2="55112" y2="86339"/>
                        <a14:foregroundMark x1="55112" y1="86339" x2="55112" y2="86339"/>
                        <a14:foregroundMark x1="47239" y1="90984" x2="47239" y2="90984"/>
                        <a14:foregroundMark x1="47239" y1="90984" x2="47239" y2="90984"/>
                        <a14:foregroundMark x1="47239" y1="90984" x2="47239" y2="90984"/>
                        <a14:foregroundMark x1="47239" y1="90984" x2="47239" y2="90984"/>
                        <a14:foregroundMark x1="47239" y1="90984" x2="47239" y2="90984"/>
                        <a14:foregroundMark x1="47239" y1="90984" x2="47239" y2="90984"/>
                        <a14:foregroundMark x1="47239" y1="90984" x2="47239" y2="90984"/>
                        <a14:foregroundMark x1="47239" y1="90984" x2="47239" y2="90984"/>
                        <a14:foregroundMark x1="47239" y1="90984" x2="47239" y2="90984"/>
                        <a14:foregroundMark x1="47239" y1="90984" x2="47239" y2="90984"/>
                        <a14:foregroundMark x1="47239" y1="90984" x2="47239" y2="90984"/>
                        <a14:foregroundMark x1="47239" y1="90984" x2="47239" y2="90984"/>
                        <a14:foregroundMark x1="47239" y1="90984" x2="47239" y2="90984"/>
                        <a14:foregroundMark x1="45910" y1="84699" x2="45910" y2="84699"/>
                        <a14:foregroundMark x1="45910" y1="84699" x2="45910" y2="84699"/>
                        <a14:foregroundMark x1="45910" y1="84699" x2="45910" y2="84699"/>
                        <a14:foregroundMark x1="45910" y1="84699" x2="45910" y2="84699"/>
                        <a14:foregroundMark x1="45910" y1="84699" x2="45910" y2="84699"/>
                        <a14:foregroundMark x1="45910" y1="84699" x2="45910" y2="84699"/>
                        <a14:foregroundMark x1="77812" y1="78689" x2="77812" y2="78689"/>
                        <a14:foregroundMark x1="77505" y1="78415" x2="76687" y2="74590"/>
                        <a14:foregroundMark x1="76483" y1="73497" x2="76483" y2="73497"/>
                        <a14:foregroundMark x1="65031" y1="92896" x2="65031" y2="92896"/>
                        <a14:foregroundMark x1="65031" y1="92896" x2="65031" y2="92896"/>
                        <a14:foregroundMark x1="65031" y1="92896" x2="65031" y2="92896"/>
                        <a14:foregroundMark x1="65031" y1="92896" x2="65031" y2="92896"/>
                        <a14:foregroundMark x1="62065" y1="83333" x2="62065" y2="83333"/>
                        <a14:foregroundMark x1="62065" y1="83333" x2="62065" y2="83333"/>
                        <a14:foregroundMark x1="62065" y1="83333" x2="62065" y2="83333"/>
                        <a14:foregroundMark x1="62065" y1="83333" x2="62065" y2="83333"/>
                        <a14:foregroundMark x1="62168" y1="82514" x2="62168" y2="82514"/>
                        <a14:foregroundMark x1="57975" y1="78142" x2="57975" y2="78142"/>
                        <a14:foregroundMark x1="57975" y1="78142" x2="57975" y2="78142"/>
                        <a14:foregroundMark x1="57975" y1="78142" x2="57975" y2="78142"/>
                        <a14:foregroundMark x1="57975" y1="78142" x2="57975" y2="78142"/>
                        <a14:foregroundMark x1="57975" y1="78142" x2="57975" y2="78142"/>
                        <a14:foregroundMark x1="57975" y1="78142" x2="57975" y2="78142"/>
                        <a14:foregroundMark x1="57975" y1="78142" x2="57975" y2="78142"/>
                        <a14:foregroundMark x1="57975" y1="78142" x2="57975" y2="78142"/>
                        <a14:foregroundMark x1="57975" y1="78142" x2="57975" y2="78142"/>
                        <a14:foregroundMark x1="57975" y1="78142" x2="57975" y2="78142"/>
                        <a14:foregroundMark x1="57975" y1="78142" x2="57975" y2="78142"/>
                        <a14:foregroundMark x1="57566" y1="77869" x2="57566" y2="77869"/>
                        <a14:foregroundMark x1="57566" y1="77869" x2="57566" y2="77869"/>
                        <a14:foregroundMark x1="57566" y1="77869" x2="57566" y2="77869"/>
                        <a14:foregroundMark x1="57566" y1="77869" x2="57566" y2="77869"/>
                        <a14:foregroundMark x1="57566" y1="77869" x2="57566" y2="77869"/>
                        <a14:foregroundMark x1="66258" y1="47814" x2="65337" y2="92623"/>
                        <a14:foregroundMark x1="65337" y1="92623" x2="51636" y2="69126"/>
                        <a14:foregroundMark x1="51636" y1="69126" x2="51329" y2="66940"/>
                        <a14:foregroundMark x1="51022" y1="69672" x2="51022" y2="69672"/>
                        <a14:foregroundMark x1="39673" y1="63115" x2="42536" y2="96721"/>
                        <a14:foregroundMark x1="42536" y1="96721" x2="55624" y2="96175"/>
                        <a14:foregroundMark x1="48978" y1="81694" x2="48978" y2="81694"/>
                        <a14:foregroundMark x1="13395" y1="46175" x2="13395" y2="46175"/>
                        <a14:foregroundMark x1="12986" y1="45902" x2="12883" y2="42623"/>
                        <a14:foregroundMark x1="13088" y1="40710" x2="13088" y2="40710"/>
                        <a14:foregroundMark x1="13088" y1="40710" x2="13088" y2="40710"/>
                        <a14:foregroundMark x1="13088" y1="40710" x2="13088" y2="40710"/>
                        <a14:foregroundMark x1="13088" y1="40710" x2="13088" y2="40710"/>
                        <a14:foregroundMark x1="13088" y1="40710" x2="13088" y2="40710"/>
                        <a14:foregroundMark x1="13088" y1="40710" x2="13088" y2="40710"/>
                        <a14:foregroundMark x1="13088" y1="40710" x2="13088" y2="40710"/>
                        <a14:foregroundMark x1="13088" y1="40710" x2="13088" y2="40710"/>
                        <a14:foregroundMark x1="13088" y1="40710" x2="13088" y2="40710"/>
                        <a14:foregroundMark x1="13088" y1="40710" x2="13088" y2="40710"/>
                        <a14:foregroundMark x1="13088" y1="40710" x2="13088" y2="40710"/>
                        <a14:foregroundMark x1="13088" y1="40710" x2="13088" y2="40710"/>
                        <a14:foregroundMark x1="13088" y1="40710" x2="13088" y2="40710"/>
                        <a14:foregroundMark x1="17178" y1="3279" x2="18916" y2="54098"/>
                        <a14:foregroundMark x1="18916" y1="54098" x2="23722" y2="86612"/>
                        <a14:foregroundMark x1="23722" y1="86612" x2="11759" y2="54645"/>
                        <a14:foregroundMark x1="11759" y1="54645" x2="7975" y2="20765"/>
                        <a14:foregroundMark x1="7975" y1="20765" x2="9918" y2="69126"/>
                        <a14:foregroundMark x1="9918" y1="69126" x2="18303" y2="98907"/>
                        <a14:foregroundMark x1="18303" y1="98907" x2="17280" y2="32514"/>
                        <a14:foregroundMark x1="17280" y1="32514" x2="12577" y2="2186"/>
                        <a14:foregroundMark x1="12577" y1="2186" x2="13190" y2="10656"/>
                        <a14:foregroundMark x1="12065" y1="21311" x2="12065" y2="21311"/>
                        <a14:foregroundMark x1="10838" y1="7650" x2="10838" y2="7650"/>
                        <a14:foregroundMark x1="10838" y1="7650" x2="10838" y2="7650"/>
                        <a14:foregroundMark x1="10634" y1="5464" x2="10634" y2="5464"/>
                        <a14:foregroundMark x1="10123" y1="7104" x2="10123" y2="7104"/>
                        <a14:foregroundMark x1="10123" y1="7104" x2="10123" y2="7104"/>
                        <a14:foregroundMark x1="12577" y1="13115" x2="12577" y2="13115"/>
                        <a14:foregroundMark x1="11656" y1="0" x2="6748" y2="28962"/>
                        <a14:foregroundMark x1="6748" y1="28962" x2="7362" y2="24863"/>
                        <a14:foregroundMark x1="8896" y1="7377" x2="8896" y2="7377"/>
                        <a14:foregroundMark x1="89059" y1="53825" x2="89059" y2="53825"/>
                        <a14:foregroundMark x1="89059" y1="53825" x2="89059" y2="53825"/>
                        <a14:foregroundMark x1="88241" y1="51093" x2="88241" y2="51093"/>
                        <a14:foregroundMark x1="88241" y1="51093" x2="88241" y2="51093"/>
                        <a14:foregroundMark x1="88241" y1="51093" x2="88241" y2="51093"/>
                        <a14:foregroundMark x1="77812" y1="97541" x2="88753" y2="80874"/>
                        <a14:foregroundMark x1="88753" y1="80874" x2="95194" y2="47541"/>
                        <a14:foregroundMark x1="95194" y1="47541" x2="97444" y2="11202"/>
                        <a14:foregroundMark x1="97444" y1="11202" x2="87730" y2="33880"/>
                        <a14:foregroundMark x1="87730" y1="33880" x2="87730" y2="33880"/>
                        <a14:foregroundMark x1="87730" y1="33880" x2="87730" y2="33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44701">
            <a:off x="4867785" y="4204122"/>
            <a:ext cx="4057650" cy="151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02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285" b="91788" l="9167" r="90556">
                        <a14:foregroundMark x1="9167" y1="33942" x2="9167" y2="33942"/>
                        <a14:foregroundMark x1="33056" y1="8759" x2="33056" y2="8759"/>
                        <a14:foregroundMark x1="41111" y1="3285" x2="41111" y2="3285"/>
                        <a14:foregroundMark x1="90833" y1="27007" x2="90833" y2="27007"/>
                        <a14:foregroundMark x1="61944" y1="68613" x2="61944" y2="68613"/>
                        <a14:foregroundMark x1="50000" y1="70803" x2="50000" y2="70803"/>
                        <a14:foregroundMark x1="41667" y1="71350" x2="41667" y2="71350"/>
                        <a14:foregroundMark x1="54444" y1="68978" x2="54444" y2="68978"/>
                        <a14:foregroundMark x1="52778" y1="67883" x2="52778" y2="67883"/>
                        <a14:foregroundMark x1="52778" y1="70073" x2="52778" y2="70073"/>
                        <a14:foregroundMark x1="52778" y1="72445" x2="53056" y2="76825"/>
                        <a14:foregroundMark x1="38889" y1="73723" x2="38889" y2="73723"/>
                        <a14:foregroundMark x1="38889" y1="73723" x2="38889" y2="73723"/>
                        <a14:foregroundMark x1="38056" y1="70073" x2="38056" y2="70073"/>
                        <a14:foregroundMark x1="35278" y1="68066" x2="35278" y2="68066"/>
                        <a14:foregroundMark x1="35000" y1="68431" x2="35000" y2="68431"/>
                        <a14:foregroundMark x1="33611" y1="67518" x2="36111" y2="67153"/>
                        <a14:foregroundMark x1="47778" y1="86131" x2="47778" y2="86131"/>
                        <a14:foregroundMark x1="57222" y1="86496" x2="57222" y2="86496"/>
                        <a14:foregroundMark x1="53889" y1="91788" x2="43333" y2="91423"/>
                        <a14:foregroundMark x1="52222" y1="72263" x2="52222" y2="72263"/>
                        <a14:foregroundMark x1="53611" y1="71350" x2="53611" y2="71350"/>
                        <a14:foregroundMark x1="53611" y1="71350" x2="53611" y2="71350"/>
                        <a14:foregroundMark x1="53611" y1="71350" x2="53611" y2="71350"/>
                        <a14:foregroundMark x1="52778" y1="69526" x2="52778" y2="69526"/>
                        <a14:foregroundMark x1="52222" y1="67883" x2="52222" y2="67883"/>
                        <a14:foregroundMark x1="43889" y1="66971" x2="43889" y2="66971"/>
                        <a14:foregroundMark x1="40556" y1="67518" x2="40556" y2="67518"/>
                        <a14:foregroundMark x1="35278" y1="68431" x2="35278" y2="68431"/>
                        <a14:foregroundMark x1="44167" y1="79745" x2="44167" y2="79745"/>
                        <a14:foregroundMark x1="47222" y1="79562" x2="47222" y2="79562"/>
                        <a14:foregroundMark x1="47222" y1="79562" x2="47222" y2="79562"/>
                        <a14:foregroundMark x1="45556" y1="90328" x2="45556" y2="90328"/>
                        <a14:foregroundMark x1="56667" y1="91241" x2="56667" y2="91241"/>
                        <a14:foregroundMark x1="55833" y1="91241" x2="55833" y2="91241"/>
                        <a14:foregroundMark x1="55278" y1="91241" x2="55278" y2="91241"/>
                        <a14:foregroundMark x1="55000" y1="90511" x2="55000" y2="90511"/>
                        <a14:foregroundMark x1="57500" y1="84124" x2="57500" y2="84124"/>
                        <a14:foregroundMark x1="57500" y1="84124" x2="57500" y2="84124"/>
                        <a14:foregroundMark x1="56111" y1="81752" x2="56111" y2="81752"/>
                        <a14:foregroundMark x1="56111" y1="81752" x2="56111" y2="81752"/>
                        <a14:foregroundMark x1="43889" y1="85949" x2="43889" y2="85949"/>
                        <a14:foregroundMark x1="47222" y1="87409" x2="47222" y2="87409"/>
                        <a14:foregroundMark x1="49167" y1="87409" x2="49167" y2="87409"/>
                        <a14:foregroundMark x1="51667" y1="87409" x2="51667" y2="87409"/>
                        <a14:foregroundMark x1="61111" y1="87044" x2="61111" y2="87044"/>
                        <a14:foregroundMark x1="63889" y1="68613" x2="63889" y2="68613"/>
                        <a14:foregroundMark x1="53611" y1="63139" x2="51389" y2="59672"/>
                        <a14:foregroundMark x1="47778" y1="47628" x2="47778" y2="47628"/>
                        <a14:foregroundMark x1="45000" y1="73723" x2="45000" y2="73723"/>
                        <a14:foregroundMark x1="56111" y1="80109" x2="56111" y2="79745"/>
                        <a14:foregroundMark x1="43333" y1="82664" x2="43333" y2="82664"/>
                        <a14:foregroundMark x1="43333" y1="82664" x2="43333" y2="82664"/>
                        <a14:foregroundMark x1="43333" y1="82664" x2="43333" y2="82664"/>
                        <a14:foregroundMark x1="43333" y1="82664" x2="43333" y2="82664"/>
                        <a14:foregroundMark x1="43333" y1="82664" x2="43333" y2="82664"/>
                        <a14:foregroundMark x1="42500" y1="85584" x2="42500" y2="85584"/>
                        <a14:foregroundMark x1="42500" y1="85584" x2="42500" y2="85584"/>
                        <a14:foregroundMark x1="40556" y1="85949" x2="40556" y2="85949"/>
                        <a14:foregroundMark x1="40556" y1="85949" x2="40556" y2="85949"/>
                        <a14:foregroundMark x1="49167" y1="85401" x2="49167" y2="85401"/>
                        <a14:foregroundMark x1="49167" y1="85401" x2="49167" y2="85401"/>
                        <a14:foregroundMark x1="43889" y1="79745" x2="43889" y2="79745"/>
                        <a14:foregroundMark x1="43889" y1="79745" x2="43889" y2="79745"/>
                        <a14:foregroundMark x1="43889" y1="79745" x2="43889" y2="79745"/>
                        <a14:foregroundMark x1="43889" y1="79745" x2="43889" y2="79745"/>
                        <a14:foregroundMark x1="43889" y1="79745" x2="43889" y2="79745"/>
                        <a14:foregroundMark x1="43889" y1="79745" x2="43889" y2="79745"/>
                        <a14:foregroundMark x1="43889" y1="79745" x2="43889" y2="79745"/>
                        <a14:foregroundMark x1="43889" y1="79745" x2="43889" y2="79745"/>
                        <a14:foregroundMark x1="43889" y1="79745" x2="43889" y2="79745"/>
                        <a14:foregroundMark x1="43889" y1="80657" x2="43889" y2="80657"/>
                        <a14:foregroundMark x1="43889" y1="81569" x2="43889" y2="81569"/>
                        <a14:foregroundMark x1="54444" y1="78832" x2="54444" y2="78832"/>
                        <a14:foregroundMark x1="54444" y1="78832" x2="54444" y2="78832"/>
                        <a14:foregroundMark x1="40556" y1="81022" x2="40556" y2="81022"/>
                        <a14:foregroundMark x1="40556" y1="81022" x2="40556" y2="81022"/>
                        <a14:foregroundMark x1="40556" y1="81022" x2="40556" y2="81022"/>
                        <a14:foregroundMark x1="41667" y1="78650" x2="39722" y2="87044"/>
                        <a14:foregroundMark x1="58889" y1="78102" x2="57500" y2="87409"/>
                        <a14:foregroundMark x1="57500" y1="87409" x2="57500" y2="874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601" y="-537776"/>
            <a:ext cx="4916822" cy="748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5727640" y="4864200"/>
            <a:ext cx="127440" cy="355680"/>
            <a:chOff x="5727640" y="4864200"/>
            <a:chExt cx="127440" cy="355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r:id="rId4" p14:bwMode="auto">
              <p14:nvContentPartPr>
                <p14:cNvPr id="3" name="Рукописный ввод 2"/>
                <p14:cNvContentPartPr/>
                <p14:nvPr/>
              </p14:nvContentPartPr>
              <p14:xfrm>
                <a:off x="5727640" y="5030520"/>
                <a:ext cx="82080" cy="189360"/>
              </p14:xfrm>
            </p:contentPart>
          </mc:Choice>
          <mc:Fallback xmlns="">
            <p:pic>
              <p:nvPicPr>
                <p:cNvPr id="3" name="Рукописный ввод 2"/>
              </p:nvPicPr>
              <p:blipFill>
                <a:blip r:embed="rId5"/>
              </p:blipFill>
              <p:spPr>
                <a:xfrm>
                  <a:off x="5727640" y="5030520"/>
                  <a:ext cx="82080" cy="189360"/>
                </a:xfrm>
                <a:prstGeom prst="rect"/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r:id="rId6" p14:bwMode="auto">
              <p14:nvContentPartPr>
                <p14:cNvPr id="6" name="Рукописный ввод 5"/>
                <p14:cNvContentPartPr/>
                <p14:nvPr/>
              </p14:nvContentPartPr>
              <p14:xfrm>
                <a:off x="5827000" y="4864200"/>
                <a:ext cx="28080" cy="76680"/>
              </p14:xfrm>
            </p:contentPart>
          </mc:Choice>
          <mc:Fallback xmlns="">
            <p:pic>
              <p:nvPicPr>
                <p:cNvPr id="6" name="Рукописный ввод 5"/>
              </p:nvPicPr>
              <p:blipFill>
                <a:blip r:embed="rId7"/>
              </p:blipFill>
              <p:spPr>
                <a:xfrm>
                  <a:off x="5827000" y="4864200"/>
                  <a:ext cx="28080" cy="76680"/>
                </a:xfrm>
                <a:prstGeom prst="rect"/>
              </p:spPr>
            </p:pic>
          </mc:Fallback>
        </mc:AlternateContent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594" b="94922" l="8008" r="90625">
                        <a14:foregroundMark x1="57813" y1="8789" x2="57813" y2="8789"/>
                        <a14:foregroundMark x1="57813" y1="8789" x2="57813" y2="8789"/>
                        <a14:foregroundMark x1="8203" y1="50586" x2="8203" y2="50586"/>
                        <a14:foregroundMark x1="8203" y1="50586" x2="8203" y2="50586"/>
                        <a14:foregroundMark x1="90625" y1="44922" x2="90625" y2="44922"/>
                        <a14:foregroundMark x1="90625" y1="44922" x2="90625" y2="44922"/>
                        <a14:foregroundMark x1="58984" y1="93750" x2="58984" y2="93750"/>
                        <a14:foregroundMark x1="58984" y1="93750" x2="58984" y2="93750"/>
                        <a14:foregroundMark x1="30078" y1="94922" x2="30078" y2="94922"/>
                        <a14:foregroundMark x1="30078" y1="94922" x2="30078" y2="949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431" y="2240676"/>
            <a:ext cx="48768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600" y="-28575"/>
            <a:ext cx="9182100" cy="688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1" y="0"/>
            <a:ext cx="9398000" cy="745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561" b="96218" l="9430" r="97149">
                        <a14:foregroundMark x1="72368" y1="8788" x2="72368" y2="8788"/>
                        <a14:foregroundMark x1="84868" y1="4561" x2="84868" y2="4561"/>
                        <a14:foregroundMark x1="59211" y1="6674" x2="59211" y2="6674"/>
                        <a14:foregroundMark x1="59211" y1="6674" x2="59211" y2="6674"/>
                        <a14:foregroundMark x1="58553" y1="6007" x2="58553" y2="6007"/>
                        <a14:foregroundMark x1="35526" y1="40156" x2="35526" y2="40156"/>
                        <a14:foregroundMark x1="82895" y1="43048" x2="82895" y2="43048"/>
                        <a14:foregroundMark x1="92544" y1="31702" x2="92544" y2="31702"/>
                        <a14:foregroundMark x1="84868" y1="43715" x2="84868" y2="43715"/>
                        <a14:foregroundMark x1="37061" y1="91546" x2="37061" y2="91546"/>
                        <a14:foregroundMark x1="60526" y1="29255" x2="60526" y2="29255"/>
                        <a14:foregroundMark x1="48026" y1="25695" x2="48026" y2="25695"/>
                        <a14:foregroundMark x1="30044" y1="95773" x2="30044" y2="95773"/>
                        <a14:foregroundMark x1="75219" y1="94438" x2="75219" y2="94438"/>
                        <a14:foregroundMark x1="97368" y1="32814" x2="97368" y2="32814"/>
                        <a14:foregroundMark x1="71711" y1="96218" x2="71711" y2="96218"/>
                        <a14:foregroundMark x1="90570" y1="10901" x2="90570" y2="109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8079" y="2396363"/>
            <a:ext cx="2234101" cy="4404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522440" y="1701870"/>
            <a:ext cx="36322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0160">
                  <a:solidFill>
                    <a:schemeClr val="accent5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Лес Примеров</a:t>
            </a:r>
            <a:endParaRPr lang="ru-RU" sz="4000" b="1" cap="none" spc="0" dirty="0">
              <a:ln w="10160">
                <a:solidFill>
                  <a:schemeClr val="accent5"/>
                </a:solidFill>
                <a:prstDash val="solid"/>
              </a:ln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721600" y="1398300"/>
            <a:ext cx="36322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Гора Периметр</a:t>
            </a:r>
            <a:endParaRPr lang="ru-RU" sz="40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159046" y="3975089"/>
            <a:ext cx="36322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Поле задач</a:t>
            </a:r>
            <a:endParaRPr lang="ru-RU" sz="40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010276" y="2880359"/>
            <a:ext cx="296532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10160">
                  <a:solidFill>
                    <a:schemeClr val="accent5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Река Логика</a:t>
            </a:r>
            <a:endParaRPr lang="ru-RU" sz="4000" b="1" cap="none" spc="0" dirty="0">
              <a:ln w="10160">
                <a:solidFill>
                  <a:schemeClr val="accent5"/>
                </a:solidFill>
                <a:prstDash val="solid"/>
              </a:ln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2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53" b="98011" l="1286" r="99000">
                        <a14:foregroundMark x1="22714" y1="34085" x2="22714" y2="34085"/>
                        <a14:foregroundMark x1="22000" y1="32891" x2="22000" y2="32891"/>
                        <a14:foregroundMark x1="8286" y1="30637" x2="8286" y2="30637"/>
                        <a14:foregroundMark x1="10429" y1="28382" x2="10429" y2="28382"/>
                        <a14:foregroundMark x1="10429" y1="28382" x2="10429" y2="28382"/>
                        <a14:foregroundMark x1="10429" y1="28382" x2="10429" y2="28382"/>
                        <a14:foregroundMark x1="10429" y1="28382" x2="10429" y2="28382"/>
                        <a14:foregroundMark x1="24000" y1="12334" x2="24000" y2="12334"/>
                        <a14:foregroundMark x1="24000" y1="12334" x2="24000" y2="12334"/>
                        <a14:foregroundMark x1="24000" y1="12334" x2="24000" y2="12334"/>
                        <a14:foregroundMark x1="24000" y1="12334" x2="24000" y2="12334"/>
                        <a14:foregroundMark x1="28571" y1="11141" x2="32714" y2="9947"/>
                        <a14:foregroundMark x1="39286" y1="9151" x2="39286" y2="9151"/>
                        <a14:foregroundMark x1="41286" y1="8090" x2="41286" y2="8090"/>
                        <a14:foregroundMark x1="57000" y1="25995" x2="57000" y2="25995"/>
                        <a14:foregroundMark x1="56571" y1="25995" x2="56571" y2="25995"/>
                        <a14:foregroundMark x1="56571" y1="25995" x2="56571" y2="25995"/>
                        <a14:foregroundMark x1="52429" y1="28780" x2="52429" y2="28780"/>
                        <a14:foregroundMark x1="52429" y1="28780" x2="52429" y2="28780"/>
                        <a14:foregroundMark x1="52429" y1="28780" x2="52429" y2="28780"/>
                        <a14:foregroundMark x1="52429" y1="28780" x2="52429" y2="28780"/>
                        <a14:foregroundMark x1="52429" y1="28780" x2="52429" y2="28780"/>
                        <a14:foregroundMark x1="52429" y1="28780" x2="52429" y2="28780"/>
                        <a14:foregroundMark x1="45857" y1="28780" x2="45857" y2="28780"/>
                        <a14:foregroundMark x1="45857" y1="28780" x2="45857" y2="28780"/>
                        <a14:foregroundMark x1="45857" y1="28780" x2="45857" y2="28780"/>
                        <a14:foregroundMark x1="44143" y1="25995" x2="44143" y2="25995"/>
                        <a14:foregroundMark x1="43857" y1="25995" x2="43857" y2="25995"/>
                        <a14:foregroundMark x1="43429" y1="25995" x2="43429" y2="25995"/>
                        <a14:foregroundMark x1="19857" y1="38329" x2="19857" y2="38329"/>
                        <a14:foregroundMark x1="19857" y1="38329" x2="19857" y2="38329"/>
                        <a14:foregroundMark x1="19857" y1="38329" x2="19857" y2="38329"/>
                        <a14:foregroundMark x1="19857" y1="38329" x2="19857" y2="38329"/>
                        <a14:foregroundMark x1="19857" y1="38329" x2="19857" y2="38329"/>
                        <a14:foregroundMark x1="52857" y1="28780" x2="52857" y2="28780"/>
                        <a14:foregroundMark x1="52857" y1="28780" x2="52857" y2="28780"/>
                        <a14:foregroundMark x1="55286" y1="18833" x2="55286" y2="18833"/>
                        <a14:foregroundMark x1="55286" y1="18833" x2="55286" y2="18833"/>
                        <a14:foregroundMark x1="54857" y1="18435" x2="54857" y2="18435"/>
                        <a14:foregroundMark x1="54857" y1="18435" x2="54857" y2="18435"/>
                        <a14:foregroundMark x1="54857" y1="18435" x2="54857" y2="18435"/>
                        <a14:foregroundMark x1="54857" y1="18435" x2="54857" y2="18435"/>
                        <a14:foregroundMark x1="54857" y1="18435" x2="54857" y2="18435"/>
                        <a14:foregroundMark x1="54857" y1="18435" x2="54857" y2="18435"/>
                        <a14:foregroundMark x1="52857" y1="17241" x2="52857" y2="17241"/>
                        <a14:foregroundMark x1="52857" y1="17241" x2="52857" y2="17241"/>
                        <a14:foregroundMark x1="50857" y1="16446" x2="50857" y2="16446"/>
                        <a14:foregroundMark x1="50857" y1="16446" x2="50857" y2="16446"/>
                        <a14:foregroundMark x1="60286" y1="6499" x2="60286" y2="6499"/>
                        <a14:foregroundMark x1="60286" y1="6499" x2="60286" y2="6499"/>
                        <a14:foregroundMark x1="65286" y1="11141" x2="65286" y2="11141"/>
                        <a14:foregroundMark x1="65286" y1="11141" x2="65286" y2="11141"/>
                        <a14:foregroundMark x1="65286" y1="11141" x2="65286" y2="11141"/>
                        <a14:foregroundMark x1="65286" y1="11141" x2="65286" y2="11141"/>
                        <a14:foregroundMark x1="65286" y1="11141" x2="65286" y2="11141"/>
                        <a14:foregroundMark x1="65286" y1="22281" x2="65286" y2="22281"/>
                        <a14:foregroundMark x1="65286" y1="22281" x2="65286" y2="22281"/>
                        <a14:foregroundMark x1="65286" y1="22281" x2="65286" y2="22281"/>
                        <a14:foregroundMark x1="65286" y1="22281" x2="65286" y2="22281"/>
                        <a14:foregroundMark x1="65286" y1="22281" x2="65286" y2="22281"/>
                        <a14:foregroundMark x1="52857" y1="45623" x2="52857" y2="45623"/>
                        <a14:foregroundMark x1="52857" y1="45623" x2="52857" y2="45623"/>
                        <a14:foregroundMark x1="50429" y1="44032" x2="50429" y2="44032"/>
                        <a14:foregroundMark x1="50429" y1="44032" x2="50429" y2="44032"/>
                        <a14:foregroundMark x1="52000" y1="44430" x2="52000" y2="44430"/>
                        <a14:foregroundMark x1="52000" y1="44430" x2="52000" y2="44430"/>
                        <a14:foregroundMark x1="52000" y1="44430" x2="52000" y2="44430"/>
                        <a14:foregroundMark x1="52000" y1="44430" x2="52000" y2="44430"/>
                        <a14:foregroundMark x1="23143" y1="32891" x2="23143" y2="32891"/>
                        <a14:foregroundMark x1="23143" y1="32891" x2="23143" y2="32891"/>
                        <a14:foregroundMark x1="8000" y1="27984" x2="8000" y2="27984"/>
                        <a14:foregroundMark x1="58571" y1="96817" x2="58571" y2="96817"/>
                        <a14:foregroundMark x1="58571" y1="96817" x2="58571" y2="96817"/>
                        <a14:foregroundMark x1="58571" y1="96817" x2="58571" y2="96817"/>
                        <a14:foregroundMark x1="58571" y1="96817" x2="58571" y2="96817"/>
                        <a14:foregroundMark x1="58571" y1="96817" x2="58571" y2="96817"/>
                        <a14:foregroundMark x1="73429" y1="95358" x2="73429" y2="95358"/>
                        <a14:foregroundMark x1="73429" y1="95358" x2="73429" y2="95358"/>
                        <a14:foregroundMark x1="73429" y1="95358" x2="73429" y2="95358"/>
                        <a14:foregroundMark x1="73429" y1="95358" x2="73429" y2="95358"/>
                        <a14:foregroundMark x1="73429" y1="95358" x2="73429" y2="95358"/>
                        <a14:foregroundMark x1="76000" y1="93369" x2="76000" y2="93369"/>
                        <a14:foregroundMark x1="75571" y1="92573" x2="75571" y2="92573"/>
                        <a14:foregroundMark x1="78000" y1="31432" x2="78000" y2="31432"/>
                        <a14:foregroundMark x1="78000" y1="31432" x2="78000" y2="31432"/>
                        <a14:foregroundMark x1="78000" y1="31432" x2="78000" y2="31432"/>
                        <a14:foregroundMark x1="84571" y1="34881" x2="84571" y2="34881"/>
                        <a14:foregroundMark x1="84571" y1="34881" x2="84571" y2="34881"/>
                        <a14:foregroundMark x1="84571" y1="34881" x2="84571" y2="34881"/>
                        <a14:foregroundMark x1="84571" y1="34881" x2="84571" y2="34881"/>
                        <a14:foregroundMark x1="84571" y1="34881" x2="84571" y2="34881"/>
                        <a14:foregroundMark x1="83714" y1="54775" x2="83714" y2="54775"/>
                        <a14:foregroundMark x1="83714" y1="54775" x2="83714" y2="54775"/>
                        <a14:foregroundMark x1="93286" y1="46684" x2="93286" y2="46684"/>
                        <a14:foregroundMark x1="93286" y1="46684" x2="93286" y2="46684"/>
                        <a14:foregroundMark x1="73429" y1="2653" x2="73429" y2="2653"/>
                        <a14:foregroundMark x1="73429" y1="2653" x2="73429" y2="2653"/>
                        <a14:foregroundMark x1="5857" y1="33687" x2="5857" y2="33687"/>
                        <a14:foregroundMark x1="5857" y1="33687" x2="5857" y2="33687"/>
                        <a14:foregroundMark x1="1286" y1="32493" x2="1286" y2="32493"/>
                        <a14:foregroundMark x1="1286" y1="32493" x2="1286" y2="32493"/>
                        <a14:foregroundMark x1="52429" y1="44430" x2="52429" y2="44430"/>
                        <a14:foregroundMark x1="52429" y1="44430" x2="52429" y2="44430"/>
                        <a14:foregroundMark x1="50429" y1="43634" x2="50429" y2="43634"/>
                        <a14:foregroundMark x1="18714" y1="95358" x2="18714" y2="95358"/>
                        <a14:foregroundMark x1="18714" y1="95358" x2="18714" y2="95358"/>
                        <a14:foregroundMark x1="18714" y1="95358" x2="18714" y2="95358"/>
                        <a14:foregroundMark x1="18714" y1="95358" x2="18714" y2="95358"/>
                        <a14:foregroundMark x1="14143" y1="94164" x2="14143" y2="94164"/>
                        <a14:foregroundMark x1="14143" y1="94164" x2="14143" y2="94164"/>
                        <a14:foregroundMark x1="23143" y1="94164" x2="23143" y2="94164"/>
                        <a14:foregroundMark x1="23143" y1="94164" x2="23143" y2="94164"/>
                        <a14:foregroundMark x1="23143" y1="94164" x2="23143" y2="94164"/>
                        <a14:foregroundMark x1="27714" y1="94164" x2="27714" y2="94164"/>
                        <a14:foregroundMark x1="27714" y1="94164" x2="27714" y2="94164"/>
                        <a14:foregroundMark x1="27714" y1="94164" x2="27714" y2="94164"/>
                        <a14:foregroundMark x1="30143" y1="95358" x2="30143" y2="95358"/>
                        <a14:foregroundMark x1="30143" y1="95358" x2="30143" y2="95358"/>
                        <a14:foregroundMark x1="83286" y1="96021" x2="83286" y2="96021"/>
                        <a14:foregroundMark x1="83286" y1="96021" x2="83286" y2="96021"/>
                        <a14:foregroundMark x1="83286" y1="96021" x2="83286" y2="96021"/>
                        <a14:foregroundMark x1="83286" y1="96021" x2="83286" y2="96021"/>
                        <a14:foregroundMark x1="77571" y1="92573" x2="77571" y2="92573"/>
                        <a14:foregroundMark x1="70143" y1="90716" x2="70143" y2="90716"/>
                        <a14:foregroundMark x1="70143" y1="90716" x2="70143" y2="90716"/>
                        <a14:foregroundMark x1="70143" y1="90716" x2="70143" y2="90716"/>
                        <a14:foregroundMark x1="70143" y1="90716" x2="70143" y2="90716"/>
                        <a14:foregroundMark x1="70143" y1="90716" x2="70143" y2="90716"/>
                        <a14:foregroundMark x1="70143" y1="90716" x2="70143" y2="90716"/>
                        <a14:foregroundMark x1="33857" y1="44032" x2="33857" y2="44032"/>
                        <a14:foregroundMark x1="33857" y1="44032" x2="33857" y2="44032"/>
                        <a14:foregroundMark x1="33857" y1="44032" x2="33857" y2="44032"/>
                        <a14:foregroundMark x1="31857" y1="18435" x2="31857" y2="18435"/>
                        <a14:foregroundMark x1="31857" y1="18435" x2="31857" y2="18435"/>
                        <a14:foregroundMark x1="31857" y1="18435" x2="31857" y2="18435"/>
                        <a14:foregroundMark x1="31857" y1="18435" x2="31857" y2="18435"/>
                        <a14:foregroundMark x1="31857" y1="18435" x2="31857" y2="18435"/>
                        <a14:foregroundMark x1="51143" y1="44430" x2="51143" y2="44430"/>
                        <a14:foregroundMark x1="51143" y1="44430" x2="51143" y2="44430"/>
                        <a14:foregroundMark x1="51143" y1="44430" x2="51143" y2="44430"/>
                        <a14:foregroundMark x1="51143" y1="44430" x2="51143" y2="44430"/>
                        <a14:foregroundMark x1="51143" y1="44430" x2="51143" y2="44430"/>
                        <a14:foregroundMark x1="51143" y1="44430" x2="51143" y2="44430"/>
                        <a14:foregroundMark x1="51143" y1="44430" x2="51143" y2="44430"/>
                        <a14:foregroundMark x1="51143" y1="45225" x2="51143" y2="45225"/>
                        <a14:foregroundMark x1="22714" y1="92971" x2="22714" y2="92971"/>
                        <a14:foregroundMark x1="23571" y1="92175" x2="23571" y2="92175"/>
                        <a14:foregroundMark x1="23571" y1="92175" x2="23571" y2="92175"/>
                        <a14:foregroundMark x1="28143" y1="92573" x2="28143" y2="92573"/>
                        <a14:foregroundMark x1="28143" y1="92573" x2="28143" y2="92573"/>
                        <a14:foregroundMark x1="28143" y1="92573" x2="28143" y2="92573"/>
                        <a14:foregroundMark x1="32714" y1="85411" x2="32714" y2="85411"/>
                        <a14:foregroundMark x1="32714" y1="85411" x2="32714" y2="85411"/>
                        <a14:foregroundMark x1="27714" y1="88064" x2="27714" y2="88064"/>
                        <a14:foregroundMark x1="27714" y1="88064" x2="27714" y2="88064"/>
                        <a14:foregroundMark x1="27714" y1="88064" x2="27714" y2="88064"/>
                        <a14:foregroundMark x1="35571" y1="94960" x2="35571" y2="94960"/>
                        <a14:foregroundMark x1="35571" y1="94960" x2="35571" y2="94960"/>
                        <a14:foregroundMark x1="35571" y1="94960" x2="35571" y2="94960"/>
                        <a14:foregroundMark x1="32714" y1="95358" x2="32714" y2="95358"/>
                        <a14:foregroundMark x1="32286" y1="95358" x2="32286" y2="95358"/>
                        <a14:foregroundMark x1="41286" y1="94960" x2="41286" y2="94960"/>
                        <a14:foregroundMark x1="54143" y1="94562" x2="54143" y2="94562"/>
                        <a14:foregroundMark x1="54143" y1="94562" x2="54143" y2="94562"/>
                        <a14:foregroundMark x1="79714" y1="98011" x2="79714" y2="98011"/>
                        <a14:foregroundMark x1="79714" y1="98011" x2="79714" y2="98011"/>
                        <a14:foregroundMark x1="92429" y1="98011" x2="92429" y2="98011"/>
                        <a14:foregroundMark x1="92429" y1="98011" x2="92429" y2="98011"/>
                        <a14:foregroundMark x1="92429" y1="98011" x2="92429" y2="98011"/>
                        <a14:foregroundMark x1="92429" y1="98011" x2="92429" y2="98011"/>
                        <a14:foregroundMark x1="91143" y1="98011" x2="91143" y2="98011"/>
                        <a14:foregroundMark x1="91143" y1="98011" x2="91143" y2="98011"/>
                        <a14:foregroundMark x1="91143" y1="98011" x2="91143" y2="98011"/>
                        <a14:foregroundMark x1="84143" y1="89523" x2="84143" y2="89523"/>
                        <a14:foregroundMark x1="84143" y1="89523" x2="84143" y2="89523"/>
                        <a14:foregroundMark x1="97429" y1="98011" x2="97429" y2="98011"/>
                        <a14:foregroundMark x1="99000" y1="36737" x2="99000" y2="36737"/>
                        <a14:foregroundMark x1="31857" y1="48939" x2="31857" y2="489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019" y="2818186"/>
            <a:ext cx="3758293" cy="3983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489820" y="5225998"/>
            <a:ext cx="36322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Дуб сравнения</a:t>
            </a:r>
            <a:endParaRPr lang="ru-RU" sz="40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4" name="Стрелка: вниз 23"/>
          <p:cNvSpPr/>
          <p:nvPr/>
        </p:nvSpPr>
        <p:spPr>
          <a:xfrm rot="10800000">
            <a:off x="470722" y="2481132"/>
            <a:ext cx="734956" cy="95578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: вниз 24"/>
          <p:cNvSpPr/>
          <p:nvPr/>
        </p:nvSpPr>
        <p:spPr>
          <a:xfrm rot="613220">
            <a:off x="9095661" y="2642827"/>
            <a:ext cx="734956" cy="11261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: вниз 25"/>
          <p:cNvSpPr/>
          <p:nvPr/>
        </p:nvSpPr>
        <p:spPr>
          <a:xfrm rot="13406405">
            <a:off x="7547164" y="1931012"/>
            <a:ext cx="737430" cy="95578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: вниз 26"/>
          <p:cNvSpPr/>
          <p:nvPr/>
        </p:nvSpPr>
        <p:spPr>
          <a:xfrm rot="18450755">
            <a:off x="4383734" y="2099522"/>
            <a:ext cx="547388" cy="95578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: вниз 27"/>
          <p:cNvSpPr/>
          <p:nvPr/>
        </p:nvSpPr>
        <p:spPr>
          <a:xfrm rot="3895755">
            <a:off x="5237922" y="4455439"/>
            <a:ext cx="626372" cy="13561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611"/>
            <a:ext cx="12192000" cy="6858000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2840190" y="365125"/>
            <a:ext cx="59164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0160">
                  <a:solidFill>
                    <a:schemeClr val="accent5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Лес Примеров</a:t>
            </a:r>
            <a:endParaRPr lang="ru-RU" sz="4800" b="1" cap="none" spc="0" dirty="0">
              <a:ln w="10160">
                <a:solidFill>
                  <a:schemeClr val="accent5"/>
                </a:solidFill>
                <a:prstDash val="solid"/>
              </a:ln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083" b="90000" l="10000" r="90000">
                        <a14:foregroundMark x1="48333" y1="9861" x2="48333" y2="9861"/>
                        <a14:foregroundMark x1="49479" y1="7778" x2="49479" y2="7778"/>
                        <a14:foregroundMark x1="49479" y1="7083" x2="49479" y2="7083"/>
                        <a14:foregroundMark x1="49479" y1="7500" x2="49479" y2="7500"/>
                        <a14:foregroundMark x1="49479" y1="7083" x2="49479" y2="7083"/>
                        <a14:foregroundMark x1="49479" y1="8056" x2="49479" y2="8056"/>
                        <a14:foregroundMark x1="49688" y1="8333" x2="49688" y2="8333"/>
                        <a14:foregroundMark x1="49688" y1="7778" x2="49688" y2="7778"/>
                        <a14:foregroundMark x1="49688" y1="7778" x2="49688" y2="7778"/>
                        <a14:foregroundMark x1="48854" y1="7778" x2="48854" y2="7778"/>
                        <a14:foregroundMark x1="50000" y1="7778" x2="50000" y2="7778"/>
                        <a14:foregroundMark x1="49167" y1="7778" x2="49167" y2="7778"/>
                        <a14:foregroundMark x1="49167" y1="7778" x2="49167" y2="77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0" y="1917700"/>
            <a:ext cx="5362922" cy="494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33900" y="2613850"/>
            <a:ext cx="3225800" cy="95250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15 – 9 + 8 =  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33900" y="3679856"/>
            <a:ext cx="3200400" cy="97790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 </a:t>
            </a:r>
            <a:r>
              <a:rPr lang="ru-RU" sz="3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17 – 8 + 30 =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21200" y="4756371"/>
            <a:ext cx="3225800" cy="95250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14 – 4 + 50 =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937500" y="4761340"/>
            <a:ext cx="3225800" cy="95250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46 – (30 + 10) =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937500" y="2659868"/>
            <a:ext cx="3225800" cy="95250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 – 30 + 1 = 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937500" y="5790039"/>
            <a:ext cx="3225800" cy="95250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 + 20 </a:t>
            </a:r>
            <a:r>
              <a:rPr lang="ru-RU" sz="3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–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 = 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21200" y="5788880"/>
            <a:ext cx="3225800" cy="95250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22 – 9 + 3 =  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937500" y="3710604"/>
            <a:ext cx="3225800" cy="95250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15 + 9 – 8 =  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2840190" y="365125"/>
            <a:ext cx="591646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0160">
                  <a:solidFill>
                    <a:schemeClr val="accent5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Лес Примеров</a:t>
            </a:r>
            <a:endParaRPr lang="ru-RU" sz="4800" b="1" cap="none" spc="0" dirty="0">
              <a:ln w="10160">
                <a:solidFill>
                  <a:schemeClr val="accent5"/>
                </a:solidFill>
                <a:prstDash val="solid"/>
              </a:ln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083" b="90000" l="10000" r="90000">
                        <a14:foregroundMark x1="48333" y1="9861" x2="48333" y2="9861"/>
                        <a14:foregroundMark x1="49479" y1="7778" x2="49479" y2="7778"/>
                        <a14:foregroundMark x1="49479" y1="7083" x2="49479" y2="7083"/>
                        <a14:foregroundMark x1="49479" y1="7500" x2="49479" y2="7500"/>
                        <a14:foregroundMark x1="49479" y1="7083" x2="49479" y2="7083"/>
                        <a14:foregroundMark x1="49479" y1="8056" x2="49479" y2="8056"/>
                        <a14:foregroundMark x1="49688" y1="8333" x2="49688" y2="8333"/>
                        <a14:foregroundMark x1="49688" y1="7778" x2="49688" y2="7778"/>
                        <a14:foregroundMark x1="49688" y1="7778" x2="49688" y2="7778"/>
                        <a14:foregroundMark x1="48854" y1="7778" x2="48854" y2="7778"/>
                        <a14:foregroundMark x1="50000" y1="7778" x2="50000" y2="7778"/>
                        <a14:foregroundMark x1="49167" y1="7778" x2="49167" y2="7778"/>
                        <a14:foregroundMark x1="49167" y1="7778" x2="49167" y2="77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0303" y="2436495"/>
            <a:ext cx="5362922" cy="494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04" b="94678" l="10000" r="90000">
                        <a14:foregroundMark x1="44845" y1="52101" x2="44845" y2="52101"/>
                        <a14:foregroundMark x1="38144" y1="61625" x2="38144" y2="61625"/>
                        <a14:foregroundMark x1="29175" y1="84034" x2="29175" y2="84034"/>
                        <a14:foregroundMark x1="25670" y1="94678" x2="25670" y2="94678"/>
                        <a14:foregroundMark x1="16598" y1="94678" x2="16598" y2="94678"/>
                        <a14:foregroundMark x1="66392" y1="93557" x2="66392" y2="935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846580">
            <a:off x="4819977" y="3433113"/>
            <a:ext cx="4027170" cy="14768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38476" y="848359"/>
            <a:ext cx="296532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10160">
                  <a:solidFill>
                    <a:schemeClr val="accent5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Река Логика</a:t>
            </a:r>
            <a:endParaRPr lang="ru-RU" sz="4000" b="1" cap="none" spc="0" dirty="0">
              <a:ln w="10160">
                <a:solidFill>
                  <a:schemeClr val="accent5"/>
                </a:solidFill>
                <a:prstDash val="solid"/>
              </a:ln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97930" y="982802"/>
            <a:ext cx="296532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10160">
                  <a:solidFill>
                    <a:schemeClr val="accent5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Река Логика</a:t>
            </a:r>
            <a:endParaRPr lang="ru-RU" sz="4000" b="1" cap="none" spc="0" dirty="0">
              <a:ln w="10160">
                <a:solidFill>
                  <a:schemeClr val="accent5"/>
                </a:solidFill>
                <a:prstDash val="solid"/>
              </a:ln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897" b="92759" l="10000" r="90000">
                        <a14:foregroundMark x1="24444" y1="21034" x2="24444" y2="21034"/>
                        <a14:foregroundMark x1="24444" y1="21034" x2="24444" y2="21034"/>
                        <a14:foregroundMark x1="24352" y1="20000" x2="24352" y2="20000"/>
                        <a14:foregroundMark x1="30463" y1="7241" x2="30463" y2="7241"/>
                        <a14:foregroundMark x1="30463" y1="7241" x2="30463" y2="7241"/>
                        <a14:foregroundMark x1="50926" y1="10345" x2="50926" y2="10345"/>
                        <a14:foregroundMark x1="50926" y1="10345" x2="50926" y2="10345"/>
                        <a14:foregroundMark x1="69444" y1="33103" x2="69444" y2="33103"/>
                        <a14:foregroundMark x1="69444" y1="33103" x2="69444" y2="33103"/>
                        <a14:foregroundMark x1="78056" y1="27586" x2="78056" y2="27586"/>
                        <a14:foregroundMark x1="78056" y1="27586" x2="78056" y2="27586"/>
                        <a14:foregroundMark x1="80463" y1="36552" x2="80463" y2="36552"/>
                        <a14:foregroundMark x1="80463" y1="36552" x2="80463" y2="36552"/>
                        <a14:foregroundMark x1="86204" y1="13103" x2="86204" y2="13103"/>
                        <a14:foregroundMark x1="86204" y1="13103" x2="86204" y2="13103"/>
                        <a14:foregroundMark x1="84537" y1="13448" x2="84537" y2="13448"/>
                        <a14:foregroundMark x1="84537" y1="13448" x2="84537" y2="13448"/>
                        <a14:foregroundMark x1="77870" y1="46552" x2="77870" y2="46552"/>
                        <a14:foregroundMark x1="77870" y1="46552" x2="77130" y2="50690"/>
                        <a14:foregroundMark x1="77222" y1="52414" x2="76667" y2="54828"/>
                        <a14:foregroundMark x1="73333" y1="65172" x2="73333" y2="65172"/>
                        <a14:foregroundMark x1="71389" y1="69655" x2="71389" y2="69655"/>
                        <a14:foregroundMark x1="26111" y1="56552" x2="26111" y2="56552"/>
                        <a14:foregroundMark x1="26111" y1="56552" x2="26111" y2="56552"/>
                        <a14:foregroundMark x1="26111" y1="56552" x2="26111" y2="56552"/>
                        <a14:foregroundMark x1="26111" y1="56552" x2="26111" y2="56552"/>
                        <a14:foregroundMark x1="26111" y1="56552" x2="26111" y2="56552"/>
                        <a14:foregroundMark x1="26111" y1="56552" x2="26111" y2="56552"/>
                        <a14:foregroundMark x1="26111" y1="56552" x2="26111" y2="56552"/>
                        <a14:foregroundMark x1="24352" y1="37241" x2="24352" y2="37241"/>
                        <a14:foregroundMark x1="24352" y1="37241" x2="24352" y2="37241"/>
                        <a14:foregroundMark x1="20463" y1="24138" x2="20463" y2="24138"/>
                        <a14:foregroundMark x1="18889" y1="13448" x2="18889" y2="13448"/>
                        <a14:foregroundMark x1="18889" y1="12759" x2="18889" y2="12759"/>
                        <a14:foregroundMark x1="19352" y1="12414" x2="19352" y2="12414"/>
                        <a14:foregroundMark x1="19352" y1="12414" x2="19352" y2="12414"/>
                        <a14:foregroundMark x1="57500" y1="54828" x2="57500" y2="54828"/>
                        <a14:foregroundMark x1="56944" y1="53793" x2="56944" y2="53793"/>
                        <a14:foregroundMark x1="56944" y1="53793" x2="56944" y2="53793"/>
                        <a14:foregroundMark x1="56944" y1="53793" x2="56944" y2="53793"/>
                        <a14:foregroundMark x1="56944" y1="53793" x2="56944" y2="53793"/>
                        <a14:foregroundMark x1="56944" y1="53793" x2="56944" y2="53793"/>
                        <a14:foregroundMark x1="56944" y1="53793" x2="56944" y2="53793"/>
                        <a14:foregroundMark x1="56944" y1="53793" x2="56944" y2="53793"/>
                        <a14:foregroundMark x1="56944" y1="53793" x2="56944" y2="53793"/>
                        <a14:foregroundMark x1="56944" y1="53793" x2="56944" y2="53793"/>
                        <a14:foregroundMark x1="56944" y1="53793" x2="56944" y2="53793"/>
                        <a14:foregroundMark x1="56944" y1="53793" x2="56944" y2="53793"/>
                        <a14:foregroundMark x1="54537" y1="31034" x2="54537" y2="31034"/>
                        <a14:foregroundMark x1="54537" y1="31034" x2="54537" y2="31034"/>
                        <a14:foregroundMark x1="54537" y1="31034" x2="51481" y2="33448"/>
                        <a14:foregroundMark x1="44722" y1="45862" x2="44722" y2="45862"/>
                        <a14:foregroundMark x1="44722" y1="46897" x2="45000" y2="52069"/>
                        <a14:foregroundMark x1="45370" y1="67241" x2="46019" y2="79310"/>
                        <a14:foregroundMark x1="46111" y1="81034" x2="46111" y2="81034"/>
                        <a14:foregroundMark x1="50648" y1="92759" x2="50648" y2="92759"/>
                        <a14:foregroundMark x1="50648" y1="92759" x2="50648" y2="92759"/>
                        <a14:foregroundMark x1="50926" y1="92414" x2="50926" y2="924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902272">
            <a:off x="5218348" y="3052414"/>
            <a:ext cx="5409608" cy="1452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2952"/>
            <a:ext cx="12192000" cy="7080951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7534910" y="1028065"/>
            <a:ext cx="3971290" cy="899795"/>
          </a:xfrm>
          <a:prstGeom prst="rect">
            <a:avLst/>
          </a:prstGeom>
          <a:noFill/>
        </p:spPr>
        <p:txBody>
          <a:bodyPr wrap="square" lIns="91440" tIns="45720" rIns="91440" bIns="45720">
            <a:noAutofit/>
          </a:bodyPr>
          <a:lstStyle/>
          <a:p>
            <a:pPr algn="ctr"/>
            <a:r>
              <a:rPr lang="ru-RU" sz="40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Гора Периметр</a:t>
            </a:r>
            <a:endParaRPr lang="ru-RU" sz="40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688" b="95898" l="9961" r="89844">
                        <a14:foregroundMark x1="42969" y1="8789" x2="42969" y2="8789"/>
                        <a14:foregroundMark x1="46680" y1="4688" x2="46680" y2="4688"/>
                        <a14:foregroundMark x1="58398" y1="91211" x2="58398" y2="91211"/>
                        <a14:foregroundMark x1="52734" y1="95898" x2="52734" y2="958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2580" y="3238500"/>
            <a:ext cx="3649861" cy="3684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649980" y="2971800"/>
            <a:ext cx="7856220" cy="336677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 треугольника первая сторона 15 см, вторая на 7 см больше чем первая, а третья на 5 см меньше, чем вторая. Найди периметр треугольника.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712</Words>
  <Application>WPS Presentation</Application>
  <PresentationFormat>Произвольный</PresentationFormat>
  <Paragraphs>56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SimSun</vt:lpstr>
      <vt:lpstr>Wingdings</vt:lpstr>
      <vt:lpstr>Times New Roman</vt:lpstr>
      <vt:lpstr>Helvetica Neue</vt:lpstr>
      <vt:lpstr>Calibri</vt:lpstr>
      <vt:lpstr>Microsoft YaHei</vt:lpstr>
      <vt:lpstr>Arial Unicode MS</vt:lpstr>
      <vt:lpstr>Calibri Light</vt:lpstr>
      <vt:lpstr>Тема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Олеся Шарыгина</dc:creator>
  <cp:lastModifiedBy>Олеся</cp:lastModifiedBy>
  <cp:revision>47</cp:revision>
  <dcterms:created xsi:type="dcterms:W3CDTF">2022-12-17T13:45:00Z</dcterms:created>
  <dcterms:modified xsi:type="dcterms:W3CDTF">2025-04-28T15:31:27Z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25B179C3446147DEB77D192BA38853DF_12</vt:lpwstr>
  </property>
  <property fmtid="{D5CDD505-2E9C-101B-9397-08002B2CF9AE}" pid="3" name="KSOProductBuildVer">
    <vt:lpwstr>1049-12.2.0.20795</vt:lpwstr>
  </property>
</Properties>
</file>