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8" r:id="rId3"/>
    <p:sldId id="257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73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6CA8-9FE5-4F1D-9F07-15EC43FBBE3F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DAC4-A3E3-43CC-B0BC-8DEFD5FF4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162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6CA8-9FE5-4F1D-9F07-15EC43FBBE3F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DAC4-A3E3-43CC-B0BC-8DEFD5FF4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666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6CA8-9FE5-4F1D-9F07-15EC43FBBE3F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DAC4-A3E3-43CC-B0BC-8DEFD5FF4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540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6CA8-9FE5-4F1D-9F07-15EC43FBBE3F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DAC4-A3E3-43CC-B0BC-8DEFD5FF4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504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6CA8-9FE5-4F1D-9F07-15EC43FBBE3F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DAC4-A3E3-43CC-B0BC-8DEFD5FF4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535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6CA8-9FE5-4F1D-9F07-15EC43FBBE3F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DAC4-A3E3-43CC-B0BC-8DEFD5FF4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645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6CA8-9FE5-4F1D-9F07-15EC43FBBE3F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DAC4-A3E3-43CC-B0BC-8DEFD5FF4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549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6CA8-9FE5-4F1D-9F07-15EC43FBBE3F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DAC4-A3E3-43CC-B0BC-8DEFD5FF4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218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6CA8-9FE5-4F1D-9F07-15EC43FBBE3F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DAC4-A3E3-43CC-B0BC-8DEFD5FF4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452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6CA8-9FE5-4F1D-9F07-15EC43FBBE3F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DAC4-A3E3-43CC-B0BC-8DEFD5FF4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188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6CA8-9FE5-4F1D-9F07-15EC43FBBE3F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DAC4-A3E3-43CC-B0BC-8DEFD5FF4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920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D06CA8-9FE5-4F1D-9F07-15EC43FBBE3F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1DAC4-A3E3-43CC-B0BC-8DEFD5FF4A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437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allday.ru/uploads/posts/2009-05/1241543938_kuznets-8.jpg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32" y="0"/>
            <a:ext cx="9166832" cy="686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173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C:\Documents and Settings\dom\Рабочий стол\хатынь\белоруссия 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17"/>
            <a:ext cx="9154250" cy="684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105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И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876800" y="1219200"/>
            <a:ext cx="3892550" cy="4419600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:p14="http://schemas.microsoft.com/office/powerpoint/2010/main" val="170813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Трагедия Хатыни...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" t="3108" r="3027" b="14034"/>
          <a:stretch/>
        </p:blipFill>
        <p:spPr>
          <a:xfrm>
            <a:off x="0" y="-6871"/>
            <a:ext cx="9155964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532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Дорожка ведёт к бывшей деревн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35825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325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8" y="520700"/>
            <a:ext cx="7742237" cy="581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422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094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5"/>
          <p:cNvSpPr txBox="1">
            <a:spLocks noChangeArrowheads="1"/>
          </p:cNvSpPr>
          <p:nvPr/>
        </p:nvSpPr>
        <p:spPr bwMode="auto">
          <a:xfrm>
            <a:off x="179388" y="188913"/>
            <a:ext cx="8761412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400" b="1">
                <a:latin typeface="Arial" charset="0"/>
              </a:rPr>
              <a:t>Рухнувшая крыша сарая, под которой погибли </a:t>
            </a:r>
          </a:p>
          <a:p>
            <a:pPr eaLnBrk="1" hangingPunct="1"/>
            <a:r>
              <a:rPr lang="ru-RU" sz="2400" b="1">
                <a:latin typeface="Arial" charset="0"/>
              </a:rPr>
              <a:t>мирные жители. Только теперь она из мрамора, и ведет</a:t>
            </a:r>
          </a:p>
          <a:p>
            <a:pPr eaLnBrk="1" hangingPunct="1"/>
            <a:r>
              <a:rPr lang="ru-RU" sz="2400" b="1">
                <a:latin typeface="Arial" charset="0"/>
              </a:rPr>
              <a:t> к ней гранитная дорога – последний путь идущих </a:t>
            </a:r>
          </a:p>
          <a:p>
            <a:pPr eaLnBrk="1" hangingPunct="1"/>
            <a:r>
              <a:rPr lang="ru-RU" sz="2400" b="1">
                <a:latin typeface="Arial" charset="0"/>
              </a:rPr>
              <a:t>на сжигание мирных жителей.</a:t>
            </a:r>
          </a:p>
          <a:p>
            <a:pPr eaLnBrk="1" hangingPunct="1"/>
            <a:r>
              <a:rPr lang="ru-RU" sz="2400" b="1">
                <a:latin typeface="Arial" charset="0"/>
              </a:rPr>
              <a:t> 					Живые по ней не ходят… </a:t>
            </a:r>
          </a:p>
        </p:txBody>
      </p:sp>
      <p:pic>
        <p:nvPicPr>
          <p:cNvPr id="819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060575"/>
            <a:ext cx="4319588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060575"/>
            <a:ext cx="1893888" cy="215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10"/>
          <p:cNvSpPr txBox="1">
            <a:spLocks noChangeArrowheads="1"/>
          </p:cNvSpPr>
          <p:nvPr/>
        </p:nvSpPr>
        <p:spPr bwMode="auto">
          <a:xfrm>
            <a:off x="179388" y="4292600"/>
            <a:ext cx="2260600" cy="6413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b="1">
                <a:latin typeface="Arial" charset="0"/>
              </a:rPr>
              <a:t>Иосиф Каминский</a:t>
            </a:r>
          </a:p>
          <a:p>
            <a:pPr algn="ctr" eaLnBrk="1" hangingPunct="1"/>
            <a:r>
              <a:rPr lang="ru-RU" b="1">
                <a:latin typeface="Arial" charset="0"/>
              </a:rPr>
              <a:t>56 лет</a:t>
            </a:r>
          </a:p>
        </p:txBody>
      </p:sp>
      <p:pic>
        <p:nvPicPr>
          <p:cNvPr id="8198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2133600"/>
            <a:ext cx="1598613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Rectangle 12"/>
          <p:cNvSpPr>
            <a:spLocks noChangeArrowheads="1"/>
          </p:cNvSpPr>
          <p:nvPr/>
        </p:nvSpPr>
        <p:spPr bwMode="auto">
          <a:xfrm>
            <a:off x="6354763" y="4437063"/>
            <a:ext cx="2789237" cy="6413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b="1"/>
              <a:t>Антон Барановский</a:t>
            </a:r>
          </a:p>
          <a:p>
            <a:pPr algn="ctr"/>
            <a:r>
              <a:rPr lang="ru-RU" b="1"/>
              <a:t>12 лет</a:t>
            </a:r>
          </a:p>
        </p:txBody>
      </p:sp>
      <p:pic>
        <p:nvPicPr>
          <p:cNvPr id="8200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508500"/>
            <a:ext cx="1595437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1" name="Rectangle 14"/>
          <p:cNvSpPr>
            <a:spLocks noChangeArrowheads="1"/>
          </p:cNvSpPr>
          <p:nvPr/>
        </p:nvSpPr>
        <p:spPr bwMode="auto">
          <a:xfrm>
            <a:off x="4787900" y="5805488"/>
            <a:ext cx="2808288" cy="6413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b="1"/>
              <a:t>Виктор Желобкович</a:t>
            </a:r>
          </a:p>
          <a:p>
            <a:pPr algn="ctr"/>
            <a:r>
              <a:rPr lang="ru-RU" b="1"/>
              <a:t>7 лет</a:t>
            </a:r>
          </a:p>
        </p:txBody>
      </p:sp>
    </p:spTree>
    <p:extLst>
      <p:ext uri="{BB962C8B-B14F-4D97-AF65-F5344CB8AC3E}">
        <p14:creationId xmlns:p14="http://schemas.microsoft.com/office/powerpoint/2010/main" val="140590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77"/>
          <a:stretch/>
        </p:blipFill>
        <p:spPr bwMode="auto">
          <a:xfrm>
            <a:off x="-1" y="1554"/>
            <a:ext cx="9185011" cy="6856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344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88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064" y="3068960"/>
            <a:ext cx="8733656" cy="11430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ln w="28575"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Хатынь</a:t>
            </a:r>
            <a:br>
              <a:rPr lang="ru-RU" sz="9600" b="1" dirty="0" smtClean="0">
                <a:ln w="28575"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9600" b="1" smtClean="0">
                <a:ln w="28575"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трагедия </a:t>
            </a:r>
            <a:br>
              <a:rPr lang="ru-RU" sz="9600" b="1" smtClean="0">
                <a:ln w="28575"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9600" b="1" smtClean="0">
                <a:ln w="28575"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и </a:t>
            </a:r>
            <a:r>
              <a:rPr lang="ru-RU" sz="9600" b="1" dirty="0" smtClean="0">
                <a:ln w="28575"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itchFamily="34" charset="0"/>
              </a:rPr>
              <a:t>память </a:t>
            </a:r>
            <a:endParaRPr lang="ru-RU" sz="9600" b="1" dirty="0">
              <a:ln w="28575">
                <a:solidFill>
                  <a:schemeClr val="bg1"/>
                </a:solidFill>
              </a:ln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3" name="pesnyary-hatyn_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59136.2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2440" y="638132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66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2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7" descr="memorial4_e3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-11113"/>
            <a:ext cx="9144000" cy="6869113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:p14="http://schemas.microsoft.com/office/powerpoint/2010/main" val="76592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5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547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4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485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0"/>
          <a:stretch/>
        </p:blipFill>
        <p:spPr bwMode="auto">
          <a:xfrm>
            <a:off x="-1" y="7370"/>
            <a:ext cx="9144001" cy="6850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468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Рисунок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30"/>
            <a:ext cx="9144000" cy="6905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204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6"/>
            <a:ext cx="9161378" cy="6852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1688" y="4149080"/>
            <a:ext cx="7344816" cy="1143000"/>
          </a:xfrm>
        </p:spPr>
        <p:txBody>
          <a:bodyPr>
            <a:noAutofit/>
          </a:bodyPr>
          <a:lstStyle/>
          <a:p>
            <a:r>
              <a:rPr lang="ru-RU" sz="25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 Black" pitchFamily="34" charset="0"/>
              </a:rPr>
              <a:t>149 </a:t>
            </a:r>
            <a:br>
              <a:rPr lang="ru-RU" sz="25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 Black" pitchFamily="34" charset="0"/>
              </a:rPr>
            </a:br>
            <a:endParaRPr lang="ru-RU" sz="250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79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47</Words>
  <Application>Microsoft Office PowerPoint</Application>
  <PresentationFormat>Экран (4:3)</PresentationFormat>
  <Paragraphs>13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Хатынь трагедия  и память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149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Хатынь трагедия и память </dc:title>
  <dc:creator>dom</dc:creator>
  <cp:lastModifiedBy>Home</cp:lastModifiedBy>
  <cp:revision>7</cp:revision>
  <dcterms:created xsi:type="dcterms:W3CDTF">2012-03-11T16:04:29Z</dcterms:created>
  <dcterms:modified xsi:type="dcterms:W3CDTF">2025-10-13T14:10:54Z</dcterms:modified>
</cp:coreProperties>
</file>