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69" r:id="rId6"/>
    <p:sldId id="261" r:id="rId7"/>
    <p:sldId id="256" r:id="rId8"/>
    <p:sldId id="260" r:id="rId9"/>
    <p:sldId id="259" r:id="rId10"/>
    <p:sldId id="262" r:id="rId11"/>
    <p:sldId id="263" r:id="rId12"/>
    <p:sldId id="264" r:id="rId13"/>
    <p:sldId id="266" r:id="rId14"/>
    <p:sldId id="265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81A2-426E-47E4-B79E-460B6E809AC8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960EB-57D1-4CC6-86A7-7E92E98FF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81A2-426E-47E4-B79E-460B6E809A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960EB-57D1-4CC6-86A7-7E92E98FFC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1.gif"/><Relationship Id="rId2" Type="http://schemas.openxmlformats.org/officeDocument/2006/relationships/audio" Target="file:///C:\Users\&#1059;&#1095;&#1080;&#1090;&#1077;&#1083;&#1100;\Desktop\&#1056;&#1072;&#1079;&#1088;&#1072;&#1073;&#1086;&#1090;&#1082;&#1072;%20&#1082;&#1083;&#1072;&#1089;&#1089;&#1085;&#1086;&#1075;&#1086;%20&#1095;&#1072;&#1089;&#1072;%20&#1055;&#1072;&#1088;&#1077;&#1085;&#1100;%20&#1080;&#1079;%20&#1085;&#1072;&#1096;&#1077;&#1075;&#1086;%20&#1075;&#1086;&#1088;&#1086;&#1076;&#1072;\Musik\Ennio_Morricone__-_odinokiy_pastuh.mp3" TargetMode="External"/><Relationship Id="rId1" Type="http://schemas.openxmlformats.org/officeDocument/2006/relationships/audio" Target="file:///C:\Users\&#1059;&#1095;&#1080;&#1090;&#1077;&#1083;&#1100;\Documents\&#1056;&#1077;&#1073;&#1103;&#1090;&#1072;%20&#1089;%20&#1085;&#1072;&#1096;&#1077;&#1075;&#1086;%20&#1076;&#1074;&#1086;&#1088;&#1072;\&#1056;&#1072;&#1079;&#1088;&#1072;&#1073;&#1086;&#1090;&#1082;&#1072;%20&#1082;&#1083;&#1072;&#1089;&#1089;&#1085;&#1086;&#1075;&#1086;%20&#1095;&#1072;&#1089;&#1072;%20&#1055;&#1072;&#1088;&#1077;&#1085;&#1100;%20&#1080;&#1079;%20&#1085;&#1072;&#1096;&#1077;&#1075;&#1086;%20&#1075;&#1086;&#1088;&#1086;&#1076;&#1072;\Musik\Ennio_Morricone__-_odinokiy_pastuh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2.png"/><Relationship Id="rId10" Type="http://schemas.openxmlformats.org/officeDocument/2006/relationships/image" Target="../media/image13.png"/><Relationship Id="rId4" Type="http://schemas.openxmlformats.org/officeDocument/2006/relationships/image" Target="../media/image3.jpe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Video/&#1074;&#1099;&#1087;&#1091;&#1089;&#1082;%20&#1085;&#1086;&#1074;&#1089;&#1086;&#1090;&#1085;&#1086;&#1081;.flv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Video/&#1103;%20&#1074;&#1077;&#1088;&#1085;&#1091;&#1089;&#1100;.flv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.gif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Video/&#1041;&#1072;&#1078;&#1077;&#1085;&#1086;&#1074;%20&#1040;&#1083;&#1077;&#1082;&#1089;&#1077;&#1081;.flv" TargetMode="Externa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14" descr="http://ote4estvo.ru/uploads/posts/2011-01/1323104318_115ff50956091904b48a45f637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93143" cy="1916832"/>
          </a:xfrm>
          <a:prstGeom prst="rect">
            <a:avLst/>
          </a:prstGeom>
          <a:noFill/>
        </p:spPr>
      </p:pic>
      <p:grpSp>
        <p:nvGrpSpPr>
          <p:cNvPr id="2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269" name="Прямоугольник 268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0" name="Скругленный прямоугольник 269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1" name="Скругленный прямоугольник 270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2" name="Скругленный прямоугольник 271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3" name="Скругленный прямоугольник 272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4" name="Скругленный прямоугольник 273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5" name="Скругленный прямоугольник 274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6" name="Скругленный прямоугольник 275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7" name="Скругленный прямоугольник 276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8" name="Скругленный прямоугольник 277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9" name="Скругленный прямоугольник 278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0" name="Скругленный прямоугольник 279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1" name="Скругленный прямоугольник 280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2" name="Скругленный прямоугольник 281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3" name="Скругленный прямоугольник 282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4" name="Скругленный прямоугольник 283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5" name="Скругленный прямоугольник 284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6" name="Скругленный прямоугольник 285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7" name="Скругленный прямоугольник 286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8" name="Скругленный прямоугольник 287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9" name="Скругленный прямоугольник 288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0" name="Скругленный прямоугольник 289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1" name="Скругленный прямоугольник 290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2" name="Скругленный прямоугольник 291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3" name="Скругленный прямоугольник 292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4" name="Скругленный прямоугольник 293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5" name="Скругленный прямоугольник 294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6" name="Скругленный прямоугольник 295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" name="Скругленный прямоугольник 296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8" name="Скругленный прямоугольник 297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9" name="Скругленный прямоугольник 298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0" name="Скругленный прямоугольник 299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2" name="Скругленный прямоугольник 301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3" name="Скругленный прямоугольник 302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4" name="Скругленный прямоугольник 303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5" name="Скругленный прямоугольник 304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6" name="Скругленный прямоугольник 305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" name="Скругленный прямоугольник 306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" name="Скругленный прямоугольник 307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9" name="Скругленный прямоугольник 308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92" name="Прямоугольник 91"/>
          <p:cNvSpPr/>
          <p:nvPr/>
        </p:nvSpPr>
        <p:spPr>
          <a:xfrm>
            <a:off x="971600" y="2708920"/>
            <a:ext cx="1536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Классный час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1907704" y="3284984"/>
            <a:ext cx="5170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ndara" pitchFamily="34" charset="0"/>
              </a:rPr>
              <a:t>«Парень из нашего города»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5463587" y="4787860"/>
            <a:ext cx="9300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0" algn="l"/>
              </a:tabLst>
            </a:pPr>
            <a:endParaRPr lang="ru-RU" b="1" dirty="0" smtClean="0">
              <a:solidFill>
                <a:schemeClr val="bg1"/>
              </a:solidFill>
              <a:latin typeface="Candara" pitchFamily="34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Candara" pitchFamily="34" charset="0"/>
              </a:rPr>
              <a:t>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6" name="Скругленный прямоугольник 75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4" name="Скругленный прямоугольник 83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5" name="Скругленный прямоугольник 84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94" name="Picture 5" descr="C:\Users\Учитель\Documents\Ребята с нашего двора\298119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739"/>
            <a:ext cx="4320480" cy="60486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6" name="Трапеция 95"/>
          <p:cNvSpPr/>
          <p:nvPr/>
        </p:nvSpPr>
        <p:spPr>
          <a:xfrm rot="8021465">
            <a:off x="2525213" y="5431829"/>
            <a:ext cx="3088836" cy="366036"/>
          </a:xfrm>
          <a:prstGeom prst="trapezoid">
            <a:avLst>
              <a:gd name="adj" fmla="val 102486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060" name="Picture 4" descr="http://4put.ru/pictures/max/169/5193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7" y="548680"/>
            <a:ext cx="4020339" cy="6020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5" name="Picture 21" descr="На доске почё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593303"/>
            <a:ext cx="4392488" cy="585665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42" name="Picture 18" descr="http://abali.ru/wp-content/uploads/2013/02/flag_hakasi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34289">
            <a:off x="4863295" y="4703295"/>
            <a:ext cx="4306452" cy="2153226"/>
          </a:xfrm>
          <a:prstGeom prst="rect">
            <a:avLst/>
          </a:prstGeom>
          <a:noFill/>
        </p:spPr>
      </p:pic>
      <p:grpSp>
        <p:nvGrpSpPr>
          <p:cNvPr id="2" name="Группа 7"/>
          <p:cNvGrpSpPr/>
          <p:nvPr/>
        </p:nvGrpSpPr>
        <p:grpSpPr>
          <a:xfrm>
            <a:off x="395536" y="4149080"/>
            <a:ext cx="1730474" cy="2405881"/>
            <a:chOff x="755576" y="4365104"/>
            <a:chExt cx="1730474" cy="2405881"/>
          </a:xfrm>
        </p:grpSpPr>
        <p:pic>
          <p:nvPicPr>
            <p:cNvPr id="1044" name="Picture 20" descr="http://chernogorskbook.ru/drugie_kartinki/chernogorsk_g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5576" y="4365104"/>
              <a:ext cx="1666142" cy="2088232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755576" y="6309320"/>
              <a:ext cx="1730474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400" b="1" cap="none" spc="0" dirty="0" err="1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Черногорск</a:t>
              </a:r>
              <a:endParaRPr lang="ru-RU" sz="2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pSp>
        <p:nvGrpSpPr>
          <p:cNvPr id="3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6" name="Скругленный прямоугольник 75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4" name="Скругленный прямоугольник 83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5" name="Скругленный прямоугольник 84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1038" name="Picture 14" descr="http://ote4estvo.ru/uploads/posts/2011-01/1323104318_115ff50956091904b48a45f637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987824" cy="2736151"/>
          </a:xfrm>
          <a:prstGeom prst="rect">
            <a:avLst/>
          </a:prstGeom>
          <a:noFill/>
        </p:spPr>
      </p:pic>
      <p:pic>
        <p:nvPicPr>
          <p:cNvPr id="3076" name="Picture 4" descr="http://45.mvd.ru/upload/site48/eedb65775da04d1a4e9796049a08d57d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06496" y="620688"/>
            <a:ext cx="2037504" cy="3312368"/>
          </a:xfrm>
          <a:prstGeom prst="rect">
            <a:avLst/>
          </a:prstGeom>
          <a:noFill/>
        </p:spPr>
      </p:pic>
      <p:sp>
        <p:nvSpPr>
          <p:cNvPr id="95" name="Прямоугольник 94"/>
          <p:cNvSpPr/>
          <p:nvPr/>
        </p:nvSpPr>
        <p:spPr>
          <a:xfrm>
            <a:off x="1259632" y="5085184"/>
            <a:ext cx="69847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0000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Алексей Баженов </a:t>
            </a:r>
            <a:endParaRPr lang="ru-RU" sz="5400" b="1" cap="none" spc="0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1619672" y="179929"/>
            <a:ext cx="75608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200" b="1" cap="none" spc="0" dirty="0" smtClean="0">
                <a:ln w="31550" cmpd="sng">
                  <a:solidFill>
                    <a:srgbClr val="0000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Парень </a:t>
            </a:r>
            <a:r>
              <a:rPr lang="ru-RU" sz="3200" b="1" cap="none" spc="0" dirty="0" smtClean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из нашего </a:t>
            </a:r>
            <a:r>
              <a:rPr lang="ru-RU" sz="3200" b="1" cap="none" spc="0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города</a:t>
            </a:r>
            <a:endParaRPr lang="ru-RU" sz="3200" b="1" cap="none" spc="0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97" name="Ennio_Morricone__-_odinokiy_pastu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8839200" y="980728"/>
            <a:ext cx="304800" cy="304800"/>
          </a:xfrm>
          <a:prstGeom prst="rect">
            <a:avLst/>
          </a:prstGeom>
        </p:spPr>
      </p:pic>
      <p:pic>
        <p:nvPicPr>
          <p:cNvPr id="98" name="Ennio_Morricone__-_odinokiy_pastuh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179512" y="-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906" fill="hold"/>
                                        <p:tgtEl>
                                          <p:spTgt spid="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"/>
                </p:tgtEl>
              </p:cMediaNode>
            </p:audio>
            <p:audio>
              <p:cMediaNode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269" name="Прямоугольник 268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0" name="Скругленный прямоугольник 269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1" name="Скругленный прямоугольник 270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2" name="Скругленный прямоугольник 271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3" name="Скругленный прямоугольник 272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4" name="Скругленный прямоугольник 273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5" name="Скругленный прямоугольник 274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6" name="Скругленный прямоугольник 275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7" name="Скругленный прямоугольник 276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8" name="Скругленный прямоугольник 277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9" name="Скругленный прямоугольник 278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0" name="Скругленный прямоугольник 279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1" name="Скругленный прямоугольник 280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2" name="Скругленный прямоугольник 281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3" name="Скругленный прямоугольник 282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4" name="Скругленный прямоугольник 283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5" name="Скругленный прямоугольник 284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6" name="Скругленный прямоугольник 285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7" name="Скругленный прямоугольник 286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8" name="Скругленный прямоугольник 287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9" name="Скругленный прямоугольник 288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0" name="Скругленный прямоугольник 289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1" name="Скругленный прямоугольник 290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2" name="Скругленный прямоугольник 291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3" name="Скругленный прямоугольник 292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4" name="Скругленный прямоугольник 293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5" name="Скругленный прямоугольник 294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6" name="Скругленный прямоугольник 295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" name="Скругленный прямоугольник 296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8" name="Скругленный прямоугольник 297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9" name="Скругленный прямоугольник 298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0" name="Скругленный прямоугольник 299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2" name="Скругленный прямоугольник 301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3" name="Скругленный прямоугольник 302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4" name="Скругленный прямоугольник 303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5" name="Скругленный прямоугольник 304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6" name="Скругленный прямоугольник 305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" name="Скругленный прямоугольник 306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" name="Скругленный прямоугольник 307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9" name="Скругленный прямоугольник 308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87" name="Прямоугольник 86"/>
          <p:cNvSpPr/>
          <p:nvPr/>
        </p:nvSpPr>
        <p:spPr>
          <a:xfrm>
            <a:off x="1403648" y="2132856"/>
            <a:ext cx="658225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Просмотр новостного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ролика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(ссылка)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://ote4estvo.ru/uploads/posts/2011-01/1323104318_115ff50956091904b48a45f637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07904" cy="3395576"/>
          </a:xfrm>
          <a:prstGeom prst="rect">
            <a:avLst/>
          </a:prstGeom>
          <a:noFill/>
        </p:spPr>
      </p:pic>
      <p:pic>
        <p:nvPicPr>
          <p:cNvPr id="1042" name="Picture 18" descr="http://abali.ru/wp-content/uploads/2013/02/flag_hakasi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34289">
            <a:off x="4445703" y="4592474"/>
            <a:ext cx="4729140" cy="2364570"/>
          </a:xfrm>
          <a:prstGeom prst="rect">
            <a:avLst/>
          </a:prstGeom>
          <a:noFill/>
        </p:spPr>
      </p:pic>
      <p:pic>
        <p:nvPicPr>
          <p:cNvPr id="1045" name="Picture 21" descr="На доске почё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548680"/>
            <a:ext cx="2571750" cy="3429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259632" y="1659572"/>
            <a:ext cx="640871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solidFill>
                    <a:srgbClr val="0000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Парень </a:t>
            </a:r>
            <a:r>
              <a:rPr lang="ru-RU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8000" b="1" cap="none" spc="0" dirty="0" smtClean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из нашего </a:t>
            </a:r>
            <a:r>
              <a:rPr lang="ru-RU" sz="8000" b="1" cap="none" spc="0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города</a:t>
            </a:r>
            <a:endParaRPr lang="ru-RU" sz="8000" b="1" cap="none" spc="0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611560" y="4293096"/>
            <a:ext cx="1730474" cy="2405881"/>
            <a:chOff x="755576" y="4365104"/>
            <a:chExt cx="1730474" cy="2405881"/>
          </a:xfrm>
        </p:grpSpPr>
        <p:pic>
          <p:nvPicPr>
            <p:cNvPr id="1044" name="Picture 20" descr="http://chernogorskbook.ru/drugie_kartinki/chernogorsk_g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5576" y="4365104"/>
              <a:ext cx="1666142" cy="2088232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755576" y="6309320"/>
              <a:ext cx="1730474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400" b="1" cap="none" spc="0" dirty="0" err="1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Черногорск</a:t>
              </a:r>
              <a:endParaRPr lang="ru-RU" sz="2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pSp>
        <p:nvGrpSpPr>
          <p:cNvPr id="9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6" name="Скругленный прямоугольник 75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4" name="Скругленный прямоугольник 83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5" name="Скругленный прямоугольник 84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269" name="Прямоугольник 268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0" name="Скругленный прямоугольник 269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1" name="Скругленный прямоугольник 270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2" name="Скругленный прямоугольник 271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3" name="Скругленный прямоугольник 272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4" name="Скругленный прямоугольник 273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5" name="Скругленный прямоугольник 274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6" name="Скругленный прямоугольник 275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7" name="Скругленный прямоугольник 276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8" name="Скругленный прямоугольник 277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9" name="Скругленный прямоугольник 278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0" name="Скругленный прямоугольник 279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1" name="Скругленный прямоугольник 280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2" name="Скругленный прямоугольник 281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3" name="Скругленный прямоугольник 282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4" name="Скругленный прямоугольник 283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5" name="Скругленный прямоугольник 284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6" name="Скругленный прямоугольник 285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7" name="Скругленный прямоугольник 286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8" name="Скругленный прямоугольник 287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9" name="Скругленный прямоугольник 288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0" name="Скругленный прямоугольник 289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1" name="Скругленный прямоугольник 290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2" name="Скругленный прямоугольник 291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3" name="Скругленный прямоугольник 292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4" name="Скругленный прямоугольник 293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5" name="Скругленный прямоугольник 294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6" name="Скругленный прямоугольник 295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" name="Скругленный прямоугольник 296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8" name="Скругленный прямоугольник 297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9" name="Скругленный прямоугольник 298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0" name="Скругленный прямоугольник 299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2" name="Скругленный прямоугольник 301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3" name="Скругленный прямоугольник 302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4" name="Скругленный прямоугольник 303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5" name="Скругленный прямоугольник 304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6" name="Скругленный прямоугольник 305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" name="Скругленный прямоугольник 306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" name="Скругленный прямоугольник 307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9" name="Скругленный прямоугольник 308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323528" y="1052736"/>
            <a:ext cx="85689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dirty="0" smtClean="0">
                <a:solidFill>
                  <a:srgbClr val="FF0000"/>
                </a:solidFill>
                <a:latin typeface="Mistral" pitchFamily="66" charset="0"/>
              </a:rPr>
              <a:t>Декабрь, 1994</a:t>
            </a:r>
            <a:endParaRPr lang="ru-RU" sz="13800" dirty="0">
              <a:solidFill>
                <a:srgbClr val="FF0000"/>
              </a:solidFill>
              <a:latin typeface="Mistral" pitchFamily="66" charset="0"/>
            </a:endParaRPr>
          </a:p>
        </p:txBody>
      </p:sp>
      <p:grpSp>
        <p:nvGrpSpPr>
          <p:cNvPr id="88" name="Группа 87"/>
          <p:cNvGrpSpPr/>
          <p:nvPr/>
        </p:nvGrpSpPr>
        <p:grpSpPr>
          <a:xfrm rot="21063332">
            <a:off x="-884713" y="3773634"/>
            <a:ext cx="11073408" cy="1996844"/>
            <a:chOff x="251520" y="1412776"/>
            <a:chExt cx="8784976" cy="1584176"/>
          </a:xfrm>
        </p:grpSpPr>
        <p:sp>
          <p:nvSpPr>
            <p:cNvPr id="89" name="Прямоугольник 88"/>
            <p:cNvSpPr/>
            <p:nvPr/>
          </p:nvSpPr>
          <p:spPr>
            <a:xfrm>
              <a:off x="323528" y="1412776"/>
              <a:ext cx="8496944" cy="158417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1115616" y="1662708"/>
              <a:ext cx="1512168" cy="10801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2915816" y="1666900"/>
              <a:ext cx="1512168" cy="10801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4716016" y="1628800"/>
              <a:ext cx="1512168" cy="10801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6444208" y="1628800"/>
              <a:ext cx="1512168" cy="10801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8172400" y="1628800"/>
              <a:ext cx="864096" cy="10801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251520" y="1628800"/>
              <a:ext cx="576064" cy="108012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251520" y="144668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7" name="Скругленный прямоугольник 96"/>
            <p:cNvSpPr/>
            <p:nvPr/>
          </p:nvSpPr>
          <p:spPr>
            <a:xfrm>
              <a:off x="467544" y="1450876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683568" y="1450876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9" name="Скругленный прямоугольник 98"/>
            <p:cNvSpPr/>
            <p:nvPr/>
          </p:nvSpPr>
          <p:spPr>
            <a:xfrm>
              <a:off x="890067" y="145201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0" name="Скругленный прямоугольник 99"/>
            <p:cNvSpPr/>
            <p:nvPr/>
          </p:nvSpPr>
          <p:spPr>
            <a:xfrm>
              <a:off x="1106091" y="144668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1" name="Скругленный прямоугольник 100"/>
            <p:cNvSpPr/>
            <p:nvPr/>
          </p:nvSpPr>
          <p:spPr>
            <a:xfrm>
              <a:off x="1322115" y="144668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2" name="Скругленный прямоугольник 101"/>
            <p:cNvSpPr/>
            <p:nvPr/>
          </p:nvSpPr>
          <p:spPr>
            <a:xfrm>
              <a:off x="1538139" y="1445543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" name="Скругленный прямоугольник 102"/>
            <p:cNvSpPr/>
            <p:nvPr/>
          </p:nvSpPr>
          <p:spPr>
            <a:xfrm>
              <a:off x="1754163" y="1445543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1960662" y="144668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" name="Скругленный прямоугольник 104"/>
            <p:cNvSpPr/>
            <p:nvPr/>
          </p:nvSpPr>
          <p:spPr>
            <a:xfrm>
              <a:off x="2176686" y="1450876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6" name="Скругленный прямоугольник 105"/>
            <p:cNvSpPr/>
            <p:nvPr/>
          </p:nvSpPr>
          <p:spPr>
            <a:xfrm>
              <a:off x="2392710" y="1450876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7" name="Скругленный прямоугольник 106"/>
            <p:cNvSpPr/>
            <p:nvPr/>
          </p:nvSpPr>
          <p:spPr>
            <a:xfrm>
              <a:off x="2618259" y="144668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8" name="Скругленный прямоугольник 107"/>
            <p:cNvSpPr/>
            <p:nvPr/>
          </p:nvSpPr>
          <p:spPr>
            <a:xfrm>
              <a:off x="2834283" y="144668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9" name="Скругленный прямоугольник 108"/>
            <p:cNvSpPr/>
            <p:nvPr/>
          </p:nvSpPr>
          <p:spPr>
            <a:xfrm>
              <a:off x="3040782" y="1447825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256806" y="1442492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1" name="Скругленный прямоугольник 110"/>
            <p:cNvSpPr/>
            <p:nvPr/>
          </p:nvSpPr>
          <p:spPr>
            <a:xfrm>
              <a:off x="3472830" y="1442492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2" name="Скругленный прямоугольник 111"/>
            <p:cNvSpPr/>
            <p:nvPr/>
          </p:nvSpPr>
          <p:spPr>
            <a:xfrm>
              <a:off x="3688854" y="144135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3" name="Скругленный прямоугольник 112"/>
            <p:cNvSpPr/>
            <p:nvPr/>
          </p:nvSpPr>
          <p:spPr>
            <a:xfrm>
              <a:off x="3904878" y="144135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4" name="Скругленный прямоугольник 113"/>
            <p:cNvSpPr/>
            <p:nvPr/>
          </p:nvSpPr>
          <p:spPr>
            <a:xfrm>
              <a:off x="4111377" y="1442492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5" name="Скругленный прямоугольник 114"/>
            <p:cNvSpPr/>
            <p:nvPr/>
          </p:nvSpPr>
          <p:spPr>
            <a:xfrm>
              <a:off x="4327401" y="144668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4543425" y="144668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7" name="Скругленный прямоугольник 116"/>
            <p:cNvSpPr/>
            <p:nvPr/>
          </p:nvSpPr>
          <p:spPr>
            <a:xfrm>
              <a:off x="4759449" y="144668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8" name="Скругленный прямоугольник 117"/>
            <p:cNvSpPr/>
            <p:nvPr/>
          </p:nvSpPr>
          <p:spPr>
            <a:xfrm>
              <a:off x="4975473" y="144135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9" name="Скругленный прямоугольник 118"/>
            <p:cNvSpPr/>
            <p:nvPr/>
          </p:nvSpPr>
          <p:spPr>
            <a:xfrm>
              <a:off x="5191497" y="144135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0" name="Скругленный прямоугольник 119"/>
            <p:cNvSpPr/>
            <p:nvPr/>
          </p:nvSpPr>
          <p:spPr>
            <a:xfrm>
              <a:off x="5407521" y="144021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1" name="Скругленный прямоугольник 120"/>
            <p:cNvSpPr/>
            <p:nvPr/>
          </p:nvSpPr>
          <p:spPr>
            <a:xfrm>
              <a:off x="5623545" y="144021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5830044" y="144135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" name="Скругленный прямоугольник 122"/>
            <p:cNvSpPr/>
            <p:nvPr/>
          </p:nvSpPr>
          <p:spPr>
            <a:xfrm>
              <a:off x="6046068" y="1445543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4" name="Скругленный прямоугольник 123"/>
            <p:cNvSpPr/>
            <p:nvPr/>
          </p:nvSpPr>
          <p:spPr>
            <a:xfrm>
              <a:off x="6262092" y="1445543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5" name="Скругленный прямоугольник 124"/>
            <p:cNvSpPr/>
            <p:nvPr/>
          </p:nvSpPr>
          <p:spPr>
            <a:xfrm>
              <a:off x="6487641" y="144135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6" name="Скругленный прямоугольник 125"/>
            <p:cNvSpPr/>
            <p:nvPr/>
          </p:nvSpPr>
          <p:spPr>
            <a:xfrm>
              <a:off x="6703665" y="144135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7" name="Скругленный прямоугольник 126"/>
            <p:cNvSpPr/>
            <p:nvPr/>
          </p:nvSpPr>
          <p:spPr>
            <a:xfrm>
              <a:off x="6910164" y="1442492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7126188" y="1437159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9" name="Скругленный прямоугольник 128"/>
            <p:cNvSpPr/>
            <p:nvPr/>
          </p:nvSpPr>
          <p:spPr>
            <a:xfrm>
              <a:off x="7342212" y="1437159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0" name="Скругленный прямоугольник 129"/>
            <p:cNvSpPr/>
            <p:nvPr/>
          </p:nvSpPr>
          <p:spPr>
            <a:xfrm>
              <a:off x="7558236" y="1436018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1" name="Скругленный прямоугольник 130"/>
            <p:cNvSpPr/>
            <p:nvPr/>
          </p:nvSpPr>
          <p:spPr>
            <a:xfrm>
              <a:off x="7774260" y="1436018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2" name="Скругленный прямоугольник 131"/>
            <p:cNvSpPr/>
            <p:nvPr/>
          </p:nvSpPr>
          <p:spPr>
            <a:xfrm>
              <a:off x="7980759" y="1437159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" name="Скругленный прямоугольник 132"/>
            <p:cNvSpPr/>
            <p:nvPr/>
          </p:nvSpPr>
          <p:spPr>
            <a:xfrm>
              <a:off x="8196783" y="144135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4" name="Скругленный прямоугольник 133"/>
            <p:cNvSpPr/>
            <p:nvPr/>
          </p:nvSpPr>
          <p:spPr>
            <a:xfrm>
              <a:off x="8412807" y="144135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5" name="Скругленный прямоугольник 134"/>
            <p:cNvSpPr/>
            <p:nvPr/>
          </p:nvSpPr>
          <p:spPr>
            <a:xfrm>
              <a:off x="8613973" y="1437159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6" name="Скругленный прямоугольник 135"/>
            <p:cNvSpPr/>
            <p:nvPr/>
          </p:nvSpPr>
          <p:spPr>
            <a:xfrm>
              <a:off x="342578" y="278512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7" name="Скругленный прямоугольник 136"/>
            <p:cNvSpPr/>
            <p:nvPr/>
          </p:nvSpPr>
          <p:spPr>
            <a:xfrm>
              <a:off x="558602" y="2789312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8" name="Скругленный прямоугольник 137"/>
            <p:cNvSpPr/>
            <p:nvPr/>
          </p:nvSpPr>
          <p:spPr>
            <a:xfrm>
              <a:off x="774626" y="2789312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9" name="Скругленный прямоугольник 138"/>
            <p:cNvSpPr/>
            <p:nvPr/>
          </p:nvSpPr>
          <p:spPr>
            <a:xfrm>
              <a:off x="981125" y="2790453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0" name="Скругленный прямоугольник 139"/>
            <p:cNvSpPr/>
            <p:nvPr/>
          </p:nvSpPr>
          <p:spPr>
            <a:xfrm>
              <a:off x="1197149" y="278512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1" name="Скругленный прямоугольник 140"/>
            <p:cNvSpPr/>
            <p:nvPr/>
          </p:nvSpPr>
          <p:spPr>
            <a:xfrm>
              <a:off x="1413173" y="278512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2" name="Скругленный прямоугольник 141"/>
            <p:cNvSpPr/>
            <p:nvPr/>
          </p:nvSpPr>
          <p:spPr>
            <a:xfrm>
              <a:off x="1629197" y="2783979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" name="Скругленный прямоугольник 142"/>
            <p:cNvSpPr/>
            <p:nvPr/>
          </p:nvSpPr>
          <p:spPr>
            <a:xfrm>
              <a:off x="1845221" y="2783979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4" name="Скругленный прямоугольник 143"/>
            <p:cNvSpPr/>
            <p:nvPr/>
          </p:nvSpPr>
          <p:spPr>
            <a:xfrm>
              <a:off x="2051720" y="278512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5" name="Скругленный прямоугольник 144"/>
            <p:cNvSpPr/>
            <p:nvPr/>
          </p:nvSpPr>
          <p:spPr>
            <a:xfrm>
              <a:off x="2267744" y="2789312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6" name="Скругленный прямоугольник 145"/>
            <p:cNvSpPr/>
            <p:nvPr/>
          </p:nvSpPr>
          <p:spPr>
            <a:xfrm>
              <a:off x="2483768" y="2789312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7" name="Скругленный прямоугольник 146"/>
            <p:cNvSpPr/>
            <p:nvPr/>
          </p:nvSpPr>
          <p:spPr>
            <a:xfrm>
              <a:off x="2709317" y="278512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8" name="Скругленный прямоугольник 147"/>
            <p:cNvSpPr/>
            <p:nvPr/>
          </p:nvSpPr>
          <p:spPr>
            <a:xfrm>
              <a:off x="2925341" y="278512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9" name="Скругленный прямоугольник 148"/>
            <p:cNvSpPr/>
            <p:nvPr/>
          </p:nvSpPr>
          <p:spPr>
            <a:xfrm>
              <a:off x="3131840" y="2786261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0" name="Скругленный прямоугольник 149"/>
            <p:cNvSpPr/>
            <p:nvPr/>
          </p:nvSpPr>
          <p:spPr>
            <a:xfrm>
              <a:off x="3347864" y="2780928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1" name="Скругленный прямоугольник 150"/>
            <p:cNvSpPr/>
            <p:nvPr/>
          </p:nvSpPr>
          <p:spPr>
            <a:xfrm>
              <a:off x="3563888" y="2780928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2" name="Скругленный прямоугольник 151"/>
            <p:cNvSpPr/>
            <p:nvPr/>
          </p:nvSpPr>
          <p:spPr>
            <a:xfrm>
              <a:off x="3779912" y="277978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3" name="Скругленный прямоугольник 152"/>
            <p:cNvSpPr/>
            <p:nvPr/>
          </p:nvSpPr>
          <p:spPr>
            <a:xfrm>
              <a:off x="3995936" y="277978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4" name="Скругленный прямоугольник 153"/>
            <p:cNvSpPr/>
            <p:nvPr/>
          </p:nvSpPr>
          <p:spPr>
            <a:xfrm>
              <a:off x="4202435" y="2780928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5" name="Скругленный прямоугольник 154"/>
            <p:cNvSpPr/>
            <p:nvPr/>
          </p:nvSpPr>
          <p:spPr>
            <a:xfrm>
              <a:off x="4418459" y="278512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6" name="Скругленный прямоугольник 155"/>
            <p:cNvSpPr/>
            <p:nvPr/>
          </p:nvSpPr>
          <p:spPr>
            <a:xfrm>
              <a:off x="4634483" y="278512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7" name="Скругленный прямоугольник 156"/>
            <p:cNvSpPr/>
            <p:nvPr/>
          </p:nvSpPr>
          <p:spPr>
            <a:xfrm>
              <a:off x="4850507" y="2785120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8" name="Скругленный прямоугольник 157"/>
            <p:cNvSpPr/>
            <p:nvPr/>
          </p:nvSpPr>
          <p:spPr>
            <a:xfrm>
              <a:off x="5066531" y="277978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9" name="Скругленный прямоугольник 158"/>
            <p:cNvSpPr/>
            <p:nvPr/>
          </p:nvSpPr>
          <p:spPr>
            <a:xfrm>
              <a:off x="5282555" y="277978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0" name="Скругленный прямоугольник 159"/>
            <p:cNvSpPr/>
            <p:nvPr/>
          </p:nvSpPr>
          <p:spPr>
            <a:xfrm>
              <a:off x="5498579" y="2778646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1" name="Скругленный прямоугольник 160"/>
            <p:cNvSpPr/>
            <p:nvPr/>
          </p:nvSpPr>
          <p:spPr>
            <a:xfrm>
              <a:off x="5714603" y="2778646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2" name="Скругленный прямоугольник 161"/>
            <p:cNvSpPr/>
            <p:nvPr/>
          </p:nvSpPr>
          <p:spPr>
            <a:xfrm>
              <a:off x="5921102" y="277978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3" name="Скругленный прямоугольник 162"/>
            <p:cNvSpPr/>
            <p:nvPr/>
          </p:nvSpPr>
          <p:spPr>
            <a:xfrm>
              <a:off x="6137126" y="2783979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4" name="Скругленный прямоугольник 163"/>
            <p:cNvSpPr/>
            <p:nvPr/>
          </p:nvSpPr>
          <p:spPr>
            <a:xfrm>
              <a:off x="6353150" y="2783979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5" name="Скругленный прямоугольник 164"/>
            <p:cNvSpPr/>
            <p:nvPr/>
          </p:nvSpPr>
          <p:spPr>
            <a:xfrm>
              <a:off x="6578699" y="277978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6" name="Скругленный прямоугольник 165"/>
            <p:cNvSpPr/>
            <p:nvPr/>
          </p:nvSpPr>
          <p:spPr>
            <a:xfrm>
              <a:off x="6794723" y="277978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7" name="Скругленный прямоугольник 166"/>
            <p:cNvSpPr/>
            <p:nvPr/>
          </p:nvSpPr>
          <p:spPr>
            <a:xfrm>
              <a:off x="7001222" y="2780928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8" name="Скругленный прямоугольник 167"/>
            <p:cNvSpPr/>
            <p:nvPr/>
          </p:nvSpPr>
          <p:spPr>
            <a:xfrm>
              <a:off x="7217246" y="2775595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9" name="Скругленный прямоугольник 168"/>
            <p:cNvSpPr/>
            <p:nvPr/>
          </p:nvSpPr>
          <p:spPr>
            <a:xfrm>
              <a:off x="7433270" y="2775595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0" name="Скругленный прямоугольник 169"/>
            <p:cNvSpPr/>
            <p:nvPr/>
          </p:nvSpPr>
          <p:spPr>
            <a:xfrm>
              <a:off x="7649294" y="277445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1" name="Скругленный прямоугольник 170"/>
            <p:cNvSpPr/>
            <p:nvPr/>
          </p:nvSpPr>
          <p:spPr>
            <a:xfrm>
              <a:off x="7865318" y="2774454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2" name="Скругленный прямоугольник 171"/>
            <p:cNvSpPr/>
            <p:nvPr/>
          </p:nvSpPr>
          <p:spPr>
            <a:xfrm>
              <a:off x="8071817" y="2775595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3" name="Скругленный прямоугольник 172"/>
            <p:cNvSpPr/>
            <p:nvPr/>
          </p:nvSpPr>
          <p:spPr>
            <a:xfrm>
              <a:off x="8287841" y="277978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4" name="Скругленный прямоугольник 173"/>
            <p:cNvSpPr/>
            <p:nvPr/>
          </p:nvSpPr>
          <p:spPr>
            <a:xfrm>
              <a:off x="8503865" y="2779787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5" name="Скругленный прямоугольник 174"/>
            <p:cNvSpPr/>
            <p:nvPr/>
          </p:nvSpPr>
          <p:spPr>
            <a:xfrm>
              <a:off x="8705031" y="2775595"/>
              <a:ext cx="144016" cy="14401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17410" name="Picture 2" descr="http://vaynah.su/_pu/5/s93930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75532">
            <a:off x="296016" y="4619893"/>
            <a:ext cx="1872208" cy="1460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www.soldati-russian.ru/dd/novaya/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53904">
            <a:off x="2487920" y="4350728"/>
            <a:ext cx="1927197" cy="1282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http://www.soldati-russian.ru/dd/2000/000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4991">
            <a:off x="4751232" y="3868651"/>
            <a:ext cx="1800200" cy="1350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8" name="Picture 10" descr="http://www.soldati-russian.ru/dd/2000/12817928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97009">
            <a:off x="6896604" y="3557976"/>
            <a:ext cx="1872208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68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269" name="Прямоугольник 268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0" name="Скругленный прямоугольник 269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1" name="Скругленный прямоугольник 270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2" name="Скругленный прямоугольник 271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3" name="Скругленный прямоугольник 272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4" name="Скругленный прямоугольник 273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5" name="Скругленный прямоугольник 274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6" name="Скругленный прямоугольник 275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7" name="Скругленный прямоугольник 276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8" name="Скругленный прямоугольник 277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9" name="Скругленный прямоугольник 278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0" name="Скругленный прямоугольник 279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1" name="Скругленный прямоугольник 280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2" name="Скругленный прямоугольник 281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3" name="Скругленный прямоугольник 282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4" name="Скругленный прямоугольник 283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5" name="Скругленный прямоугольник 284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6" name="Скругленный прямоугольник 285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7" name="Скругленный прямоугольник 286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8" name="Скругленный прямоугольник 287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9" name="Скругленный прямоугольник 288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0" name="Скругленный прямоугольник 289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1" name="Скругленный прямоугольник 290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2" name="Скругленный прямоугольник 291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3" name="Скругленный прямоугольник 292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4" name="Скругленный прямоугольник 293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5" name="Скругленный прямоугольник 294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6" name="Скругленный прямоугольник 295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" name="Скругленный прямоугольник 296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8" name="Скругленный прямоугольник 297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9" name="Скругленный прямоугольник 298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0" name="Скругленный прямоугольник 299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2" name="Скругленный прямоугольник 301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3" name="Скругленный прямоугольник 302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4" name="Скругленный прямоугольник 303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5" name="Скругленный прямоугольник 304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6" name="Скругленный прямоугольник 305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" name="Скругленный прямоугольник 306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" name="Скругленный прямоугольник 307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9" name="Скругленный прямоугольник 308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87" name="Прямоугольник 86"/>
          <p:cNvSpPr/>
          <p:nvPr/>
        </p:nvSpPr>
        <p:spPr>
          <a:xfrm>
            <a:off x="1043608" y="1916832"/>
            <a:ext cx="736259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Просмотр ролика </a:t>
            </a:r>
            <a:b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</a:b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о боевых действиях </a:t>
            </a:r>
            <a:b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</a:b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в Чеченской республике</a:t>
            </a:r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2" action="ppaction://hlinkfile"/>
            </a:endParaRP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(ссылка)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5" name="Picture 21" descr="На доске почё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93303"/>
            <a:ext cx="4392488" cy="585665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42" name="Picture 18" descr="http://abali.ru/wp-content/uploads/2013/02/flag_hakasi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34289">
            <a:off x="4863295" y="4703295"/>
            <a:ext cx="4306452" cy="2153226"/>
          </a:xfrm>
          <a:prstGeom prst="rect">
            <a:avLst/>
          </a:prstGeom>
          <a:noFill/>
        </p:spPr>
      </p:pic>
      <p:grpSp>
        <p:nvGrpSpPr>
          <p:cNvPr id="2" name="Группа 7"/>
          <p:cNvGrpSpPr/>
          <p:nvPr/>
        </p:nvGrpSpPr>
        <p:grpSpPr>
          <a:xfrm>
            <a:off x="395536" y="4149080"/>
            <a:ext cx="1730474" cy="2405881"/>
            <a:chOff x="755576" y="4365104"/>
            <a:chExt cx="1730474" cy="2405881"/>
          </a:xfrm>
        </p:grpSpPr>
        <p:pic>
          <p:nvPicPr>
            <p:cNvPr id="1044" name="Picture 20" descr="http://chernogorskbook.ru/drugie_kartinki/chernogorsk_g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5576" y="4365104"/>
              <a:ext cx="1666142" cy="2088232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755576" y="6309320"/>
              <a:ext cx="1730474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400" b="1" cap="none" spc="0" dirty="0" err="1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Черногорск</a:t>
              </a:r>
              <a:endParaRPr lang="ru-RU" sz="2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pSp>
        <p:nvGrpSpPr>
          <p:cNvPr id="3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6" name="Скругленный прямоугольник 75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4" name="Скругленный прямоугольник 83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5" name="Скругленный прямоугольник 84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1038" name="Picture 14" descr="http://ote4estvo.ru/uploads/posts/2011-01/1323104318_115ff50956091904b48a45f637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987824" cy="2736151"/>
          </a:xfrm>
          <a:prstGeom prst="rect">
            <a:avLst/>
          </a:prstGeom>
          <a:noFill/>
        </p:spPr>
      </p:pic>
      <p:pic>
        <p:nvPicPr>
          <p:cNvPr id="3076" name="Picture 4" descr="http://45.mvd.ru/upload/site48/eedb65775da04d1a4e9796049a08d57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06496" y="620688"/>
            <a:ext cx="2037504" cy="3312368"/>
          </a:xfrm>
          <a:prstGeom prst="rect">
            <a:avLst/>
          </a:prstGeom>
          <a:noFill/>
        </p:spPr>
      </p:pic>
      <p:sp>
        <p:nvSpPr>
          <p:cNvPr id="95" name="Прямоугольник 94"/>
          <p:cNvSpPr/>
          <p:nvPr/>
        </p:nvSpPr>
        <p:spPr>
          <a:xfrm>
            <a:off x="1259632" y="5085184"/>
            <a:ext cx="69847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0000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Алексей Баженов </a:t>
            </a:r>
            <a:endParaRPr lang="ru-RU" sz="5400" b="1" cap="none" spc="0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1619672" y="179929"/>
            <a:ext cx="75608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200" b="1" cap="none" spc="0" dirty="0" smtClean="0">
                <a:ln w="31550" cmpd="sng">
                  <a:solidFill>
                    <a:srgbClr val="0000FF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Парень </a:t>
            </a:r>
            <a:r>
              <a:rPr lang="ru-RU" sz="3200" b="1" cap="none" spc="0" dirty="0" smtClean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из нашего </a:t>
            </a:r>
            <a:r>
              <a:rPr lang="ru-RU" sz="3200" b="1" cap="none" spc="0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города</a:t>
            </a:r>
            <a:endParaRPr lang="ru-RU" sz="3200" b="1" cap="none" spc="0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269" name="Прямоугольник 268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0" name="Скругленный прямоугольник 269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1" name="Скругленный прямоугольник 270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2" name="Скругленный прямоугольник 271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3" name="Скругленный прямоугольник 272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4" name="Скругленный прямоугольник 273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5" name="Скругленный прямоугольник 274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6" name="Скругленный прямоугольник 275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7" name="Скругленный прямоугольник 276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8" name="Скругленный прямоугольник 277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9" name="Скругленный прямоугольник 278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0" name="Скругленный прямоугольник 279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1" name="Скругленный прямоугольник 280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2" name="Скругленный прямоугольник 281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3" name="Скругленный прямоугольник 282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4" name="Скругленный прямоугольник 283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5" name="Скругленный прямоугольник 284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6" name="Скругленный прямоугольник 285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7" name="Скругленный прямоугольник 286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8" name="Скругленный прямоугольник 287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9" name="Скругленный прямоугольник 288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0" name="Скругленный прямоугольник 289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1" name="Скругленный прямоугольник 290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2" name="Скругленный прямоугольник 291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3" name="Скругленный прямоугольник 292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4" name="Скругленный прямоугольник 293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5" name="Скругленный прямоугольник 294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6" name="Скругленный прямоугольник 295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" name="Скругленный прямоугольник 296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8" name="Скругленный прямоугольник 297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9" name="Скругленный прямоугольник 298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0" name="Скругленный прямоугольник 299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1" name="Скругленный прямоугольник 300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2" name="Скругленный прямоугольник 301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3" name="Скругленный прямоугольник 302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4" name="Скругленный прямоугольник 303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5" name="Скругленный прямоугольник 304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6" name="Скругленный прямоугольник 305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" name="Скругленный прямоугольник 306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" name="Скругленный прямоугольник 307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9" name="Скругленный прямоугольник 308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88" name="Прямоугольник 87"/>
          <p:cNvSpPr/>
          <p:nvPr/>
        </p:nvSpPr>
        <p:spPr>
          <a:xfrm>
            <a:off x="1474912" y="1916832"/>
            <a:ext cx="649998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Просмотр ролика </a:t>
            </a:r>
            <a:b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</a:b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об Алексее Баженове</a:t>
            </a:r>
            <a:endParaRPr lang="ru-RU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hlinkClick r:id="rId2" action="ppaction://hlinkfile"/>
            </a:endParaRP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file"/>
              </a:rPr>
              <a:t>(ссылка)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6" name="Скругленный прямоугольник 75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4" name="Скругленный прямоугольник 83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5" name="Скругленный прямоугольник 84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1038" name="Picture 14" descr="http://ote4estvo.ru/uploads/posts/2011-01/1323104318_115ff50956091904b48a45f637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11760" cy="2208610"/>
          </a:xfrm>
          <a:prstGeom prst="rect">
            <a:avLst/>
          </a:prstGeom>
          <a:noFill/>
        </p:spPr>
      </p:pic>
      <p:pic>
        <p:nvPicPr>
          <p:cNvPr id="3076" name="Picture 4" descr="http://45.mvd.ru/upload/site48/eedb65775da04d1a4e9796049a08d57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348880"/>
            <a:ext cx="2303265" cy="3744416"/>
          </a:xfrm>
          <a:prstGeom prst="rect">
            <a:avLst/>
          </a:prstGeom>
          <a:noFill/>
        </p:spPr>
      </p:pic>
      <p:sp>
        <p:nvSpPr>
          <p:cNvPr id="97" name="Прямоугольник 96"/>
          <p:cNvSpPr/>
          <p:nvPr/>
        </p:nvSpPr>
        <p:spPr>
          <a:xfrm>
            <a:off x="2483768" y="1844824"/>
            <a:ext cx="6264696" cy="483209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Monotype Corsiva" pitchFamily="66" charset="0"/>
              </a:rPr>
              <a:t>        «Орденом Мужества награждаются граждане за самоотверженность, мужество и отвагу, проявленные при спасении людей, охране общественного порядка, в борьбе с преступностью, во время стихийных бедствий, пожаров, катастроф и других чрезвычайных обстоятельств, а также за смелые и решительные действия, совершенные при исполнении воинского, гражданского или служебного долга в условиях, сопряжённых с риском для жизни»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3275856" y="476672"/>
            <a:ext cx="56886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00FF"/>
                </a:solidFill>
              </a:rPr>
              <a:t>Из Указа Президента Российской Федерации </a:t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от 2 марта 1994 года 442 </a:t>
            </a:r>
            <a:br>
              <a:rPr lang="ru-RU" sz="2000" b="1" dirty="0" smtClean="0">
                <a:solidFill>
                  <a:srgbClr val="0000FF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(в редакции Указа Президента Российской Федерации от 6 января 1999 года № 19):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66"/>
          <p:cNvGrpSpPr/>
          <p:nvPr/>
        </p:nvGrpSpPr>
        <p:grpSpPr>
          <a:xfrm>
            <a:off x="-180528" y="6669360"/>
            <a:ext cx="9589315" cy="288032"/>
            <a:chOff x="-94127" y="6669360"/>
            <a:chExt cx="9589315" cy="28803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Группа 267"/>
          <p:cNvGrpSpPr/>
          <p:nvPr/>
        </p:nvGrpSpPr>
        <p:grpSpPr>
          <a:xfrm rot="10800000">
            <a:off x="-180528" y="0"/>
            <a:ext cx="9589315" cy="288032"/>
            <a:chOff x="-94127" y="6669360"/>
            <a:chExt cx="9589315" cy="288032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-13545" y="6669360"/>
              <a:ext cx="9508733" cy="2880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-9412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147620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389368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620456" y="6713274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86220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9" name="Скругленный прямоугольник 58"/>
            <p:cNvSpPr/>
            <p:nvPr/>
          </p:nvSpPr>
          <p:spPr>
            <a:xfrm>
              <a:off x="1103951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1345698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1587446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181853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2060282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2302029" y="6711997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2554436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2796183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3027271" y="6708583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326901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3510766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3752514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399426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4225349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4467097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4708844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4950592" y="670730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6" name="Скругленный прямоугольник 75"/>
            <p:cNvSpPr/>
            <p:nvPr/>
          </p:nvSpPr>
          <p:spPr>
            <a:xfrm>
              <a:off x="519233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5434087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5675834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5917582" y="6700061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614867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6390417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" name="Скругленный прямоугольник 81"/>
            <p:cNvSpPr/>
            <p:nvPr/>
          </p:nvSpPr>
          <p:spPr>
            <a:xfrm>
              <a:off x="6632165" y="6706029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6884571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4" name="Скругленный прямоугольник 83"/>
            <p:cNvSpPr/>
            <p:nvPr/>
          </p:nvSpPr>
          <p:spPr>
            <a:xfrm>
              <a:off x="7126319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5" name="Скругленный прямоугольник 84"/>
            <p:cNvSpPr/>
            <p:nvPr/>
          </p:nvSpPr>
          <p:spPr>
            <a:xfrm>
              <a:off x="7357407" y="6702615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759915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7840902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8082650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8324397" y="6695370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8555485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8797233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9038980" y="6701338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9264100" y="6696646"/>
              <a:ext cx="161165" cy="1611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94" name="Picture 5" descr="C:\Users\Учитель\Documents\Ребята с нашего двора\298119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48680"/>
            <a:ext cx="4320480" cy="60486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6" name="Трапеция 95"/>
          <p:cNvSpPr/>
          <p:nvPr/>
        </p:nvSpPr>
        <p:spPr>
          <a:xfrm rot="8021465">
            <a:off x="4298764" y="5569254"/>
            <a:ext cx="3088836" cy="366036"/>
          </a:xfrm>
          <a:prstGeom prst="trapezoid">
            <a:avLst>
              <a:gd name="adj" fmla="val 102486"/>
            </a:avLst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105</Words>
  <Application>Microsoft Office PowerPoint</Application>
  <PresentationFormat>Экран (4:3)</PresentationFormat>
  <Paragraphs>22</Paragraphs>
  <Slides>11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</vt:lpstr>
      <vt:lpstr>Bookman Old Style</vt:lpstr>
      <vt:lpstr>Calibri</vt:lpstr>
      <vt:lpstr>Candara</vt:lpstr>
      <vt:lpstr>Mistral</vt:lpstr>
      <vt:lpstr>Monotype Corsiva</vt:lpstr>
      <vt:lpstr>Тема Office</vt:lpstr>
      <vt:lpstr>1_Тема Office</vt:lpstr>
      <vt:lpstr>2_Тема Office</vt:lpstr>
      <vt:lpstr>3_Тема Office</vt:lpstr>
      <vt:lpstr>4_Тема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Анна</cp:lastModifiedBy>
  <cp:revision>57</cp:revision>
  <dcterms:created xsi:type="dcterms:W3CDTF">2013-11-21T04:27:14Z</dcterms:created>
  <dcterms:modified xsi:type="dcterms:W3CDTF">2021-12-18T09:23:35Z</dcterms:modified>
</cp:coreProperties>
</file>