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1" r:id="rId4"/>
    <p:sldId id="272" r:id="rId5"/>
    <p:sldId id="262" r:id="rId6"/>
    <p:sldId id="277" r:id="rId7"/>
    <p:sldId id="276" r:id="rId8"/>
    <p:sldId id="281" r:id="rId9"/>
    <p:sldId id="260" r:id="rId10"/>
    <p:sldId id="279" r:id="rId11"/>
    <p:sldId id="278" r:id="rId12"/>
    <p:sldId id="263" r:id="rId13"/>
    <p:sldId id="273" r:id="rId14"/>
    <p:sldId id="274" r:id="rId15"/>
    <p:sldId id="275" r:id="rId16"/>
    <p:sldId id="280" r:id="rId17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 flipH="1">
            <a:off x="8228013" y="7938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6"/>
          <p:cNvCxnSpPr/>
          <p:nvPr/>
        </p:nvCxnSpPr>
        <p:spPr>
          <a:xfrm flipH="1">
            <a:off x="6108700" y="92075"/>
            <a:ext cx="6080125" cy="60801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0"/>
          <p:cNvCxnSpPr/>
          <p:nvPr/>
        </p:nvCxnSpPr>
        <p:spPr>
          <a:xfrm flipH="1">
            <a:off x="7335838" y="31750"/>
            <a:ext cx="4852987" cy="48529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2"/>
          <p:cNvCxnSpPr/>
          <p:nvPr/>
        </p:nvCxnSpPr>
        <p:spPr>
          <a:xfrm flipH="1">
            <a:off x="7845425" y="609600"/>
            <a:ext cx="4343400" cy="43434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/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9F230-F577-496A-B708-83C4BEF47423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5A302-11FA-49EE-B3C4-E59A66369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82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D9654-2889-43B8-8B13-C223DDD544C6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9273C-D3FC-4C73-BBE5-2A6B7CC3D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4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2B7EB-6EA6-41FE-8509-289EF3F0652D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8D589-BFA6-4681-B6A6-8F906AEE6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01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1813" y="812800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285413" y="2768600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8000" smtClean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B9DDF-28E9-4B55-A472-BD78E854632D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F734A-0592-4EA5-86EB-DD5B2EFD5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617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1CFAF-3011-4372-AF8E-612F25C43F66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85476-7E02-4D5C-B948-2FFB81EE3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321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1813" y="812800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285413" y="2768600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8000" smtClean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A88D7-F9BF-4091-874A-1FB45571AEFC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0FF6A-E485-45D3-A8EA-A6E038A98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414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/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496A3-5F11-4BCF-99F4-849B2FF802BE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3287D-33BD-42FC-9B0A-B2104594A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628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2551-D47D-4E42-BEAF-30C5F2B8651B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1B332-F308-4192-B928-ADA5A7353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855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93905-BFF4-4AC6-AEC2-A6C57AA15FDD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8BB35-6CBE-4001-9823-60F9898E2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505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6E5FF-0FBA-4DC5-B91F-6A4393CF375C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69B5B-0847-4D64-A03E-F53B6EEF1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58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37B36-3AD7-4083-A233-286DF07FB710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5FBAE-50F9-439A-9A09-7007357F9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305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D2C3D-C315-4C3E-A206-935355094C36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196D-0081-42C7-A2B8-863AD764F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38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DF431-E374-40EB-993B-2DD0E57785AB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84640-3D35-41D5-AF29-BBB926102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49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A5FB5-3701-4507-83C1-04108C352A2E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2DC56-72FA-42EA-8489-5EE2C3AE0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55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1B1A3-4337-42EA-87C3-D61D6C120524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81EB2-F735-4E8D-B7E9-E5CB576CB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800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52B5B-A37B-4C5C-BBFA-5D2F0DAB7ABA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99272-42DF-4F7B-8F19-84DE691EA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964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201F1-0727-442A-8A8D-3D83914D8AF6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9D887-8663-4259-B7DD-DAFBAC4BF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493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73BFCB"/>
            </a:gs>
            <a:gs pos="10001">
              <a:srgbClr val="73BFCB"/>
            </a:gs>
            <a:gs pos="100000">
              <a:srgbClr val="27526C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9207500" y="2963863"/>
            <a:ext cx="2981325" cy="320833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5852" y="2963333"/>
              <a:ext cx="912975" cy="91296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83"/>
              <a:ext cx="2981858" cy="298181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3013" y="3285648"/>
              <a:ext cx="1895814" cy="18957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853" y="3131636"/>
              <a:ext cx="1744974" cy="174495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600" y="3682589"/>
              <a:ext cx="1270227" cy="127021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4487863"/>
            <a:ext cx="8534400" cy="150653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685800"/>
            <a:ext cx="8534400" cy="361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3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A76AFFEA-3D60-4C60-A448-87FB633EF71D}" type="datetimeFigureOut">
              <a:rPr lang="ru-RU"/>
              <a:pPr>
                <a:defRPr/>
              </a:pPr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3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3000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A524B5B4-3AC3-49C5-92D4-984C84DCD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1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12" r:id="rId12"/>
    <p:sldLayoutId id="2147483907" r:id="rId13"/>
    <p:sldLayoutId id="2147483913" r:id="rId14"/>
    <p:sldLayoutId id="2147483908" r:id="rId15"/>
    <p:sldLayoutId id="2147483909" r:id="rId16"/>
    <p:sldLayoutId id="2147483910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>
          <a:solidFill>
            <a:srgbClr val="264457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ern="1200">
          <a:solidFill>
            <a:srgbClr val="264457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>
          <a:solidFill>
            <a:srgbClr val="264457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>
          <a:solidFill>
            <a:srgbClr val="264457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>
          <a:solidFill>
            <a:srgbClr val="264457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3BFCB"/>
            </a:gs>
            <a:gs pos="100000">
              <a:srgbClr val="27526C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6263" y="446088"/>
            <a:ext cx="8158162" cy="31353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 smtClean="0"/>
              <a:t>Знаменитые спортсмены Зимних видов спорта</a:t>
            </a:r>
            <a:br>
              <a:rPr lang="ru-RU" dirty="0" smtClean="0"/>
            </a:br>
            <a:r>
              <a:rPr lang="ru-RU" dirty="0" smtClean="0"/>
              <a:t> Владимирской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http://novosti33.ru/wp-content/uploads/2016/01/1452790838-590-768x5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619125"/>
            <a:ext cx="8789988" cy="5791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s://pbs.twimg.com/media/DYZ-G-LW0AEmGZ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1" r="4311"/>
          <a:stretch>
            <a:fillRect/>
          </a:stretch>
        </p:blipFill>
        <p:spPr>
          <a:xfrm>
            <a:off x="2428875" y="338138"/>
            <a:ext cx="8010525" cy="6121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1663" y="69850"/>
            <a:ext cx="5970587" cy="15065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err="1" smtClean="0"/>
              <a:t>АнФИса</a:t>
            </a:r>
            <a:r>
              <a:rPr lang="ru-RU" b="1" dirty="0" smtClean="0"/>
              <a:t> </a:t>
            </a:r>
            <a:r>
              <a:rPr lang="ru-RU" b="1" dirty="0" err="1" smtClean="0"/>
              <a:t>Резцова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6225" y="69850"/>
            <a:ext cx="6296025" cy="6618288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buFont typeface="Wingdings 3" panose="05040102010807070707" pitchFamily="18" charset="2"/>
              <a:buNone/>
              <a:defRPr/>
            </a:pP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Родилась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 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16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 декабря 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1964 в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дер. </a:t>
            </a:r>
            <a:r>
              <a:rPr lang="ru-RU" sz="2400" b="1" dirty="0" err="1" smtClean="0">
                <a:solidFill>
                  <a:schemeClr val="bg2">
                    <a:lumMod val="75000"/>
                  </a:schemeClr>
                </a:solidFill>
              </a:rPr>
              <a:t>Якимец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 Владимирской области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— выдающаяся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 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российская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 </a:t>
            </a:r>
            <a:r>
              <a:rPr lang="ru-RU" sz="2400" b="1" dirty="0" err="1" smtClean="0">
                <a:solidFill>
                  <a:schemeClr val="bg2">
                    <a:lumMod val="75000"/>
                  </a:schemeClr>
                </a:solidFill>
              </a:rPr>
              <a:t>биатло-нистка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 и лыжница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олимпийская чемпионка по биатлону, олимпийская чемпионка по лыжным гонкам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чемпионка мира по лыжным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гонкам. Единственная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женщина в мире — олимпийская чемпионка сразу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  в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двух зимних видах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спорта.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6388" name="Picture 6" descr="https://24smi.org/public/media/resize/660x-/celebrity/2018/02/21/l4vjip5dxp1d-anfisa-reztso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8" t="459" r="-2039" b="-459"/>
          <a:stretch>
            <a:fillRect/>
          </a:stretch>
        </p:blipFill>
        <p:spPr bwMode="auto">
          <a:xfrm>
            <a:off x="561975" y="250825"/>
            <a:ext cx="4362450" cy="643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blog.sportmaster.ru/content/uploads/2018/02/10-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43175" y="238125"/>
            <a:ext cx="6359525" cy="6359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https://cdn22.img.ria.ru/images/rsport/63891/23/638912355_0:0:3101:1996_600x600_80_0_1_cbb7dd372566742046ca9d23a6ebc9c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38275" y="601663"/>
            <a:ext cx="8894763" cy="57229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s://beautifulrus.com/wp-content/uploads/2014/02/Anfisa-Reztsova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43175" y="438150"/>
            <a:ext cx="6615113" cy="5900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7550" y="854075"/>
            <a:ext cx="7239000" cy="51403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dirty="0" smtClean="0"/>
              <a:t>Занимайтесь спортом!</a:t>
            </a:r>
            <a:br>
              <a:rPr lang="ru-RU" sz="4000" dirty="0" smtClean="0"/>
            </a:br>
            <a:r>
              <a:rPr lang="ru-RU" sz="4000" dirty="0" smtClean="0"/>
              <a:t>Катайтесь на этих лыжах.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Растите здоровыми, сильными и смелыми!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До встречи на лыжне!!!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2800" dirty="0" smtClean="0"/>
              <a:t>Знаменитые спортсмены</a:t>
            </a:r>
            <a:endParaRPr lang="ru-RU" sz="2800" dirty="0"/>
          </a:p>
        </p:txBody>
      </p:sp>
      <p:pic>
        <p:nvPicPr>
          <p:cNvPr id="4" name="Picture 10" descr="http://photo.7ya.ru/ph/2013/3/12/13630835778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4756" y="475938"/>
            <a:ext cx="3997080" cy="5998912"/>
          </a:xfrm>
          <a:effectLst>
            <a:softEdge rad="63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2113" y="282575"/>
            <a:ext cx="6415087" cy="15065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Алексей </a:t>
            </a:r>
            <a:r>
              <a:rPr lang="ru-RU" b="1" dirty="0" err="1" smtClean="0"/>
              <a:t>ПрокуРоров</a:t>
            </a:r>
            <a:r>
              <a:rPr lang="ru-RU" dirty="0"/>
              <a:t> 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5876925" y="1285875"/>
            <a:ext cx="6315075" cy="5040313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z="2400" b="1" smtClean="0"/>
              <a:t>    Родился 25 марта 1964 в дер. Мишино Владимирской области  —российский лыжник, олимпийский чемпион и чемпион мира.  Заслуженный мастер спорта, почётный гражданин города Владимира. Участник пяти Олимпийских игр. </a:t>
            </a:r>
          </a:p>
        </p:txBody>
      </p:sp>
      <p:pic>
        <p:nvPicPr>
          <p:cNvPr id="6148" name="Picture 6" descr="http://900igr.net/up/datai/74764/0005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6" b="10295"/>
          <a:stretch>
            <a:fillRect/>
          </a:stretch>
        </p:blipFill>
        <p:spPr bwMode="auto">
          <a:xfrm>
            <a:off x="590550" y="223838"/>
            <a:ext cx="4881563" cy="636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https://img.championat.com/i/article/69/99/1391496999_b_aleksej-prokuroro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2025" y="257175"/>
            <a:ext cx="4876800" cy="6311900"/>
          </a:xfrm>
          <a:noFill/>
        </p:spPr>
      </p:pic>
      <p:pic>
        <p:nvPicPr>
          <p:cNvPr id="7171" name="Picture 6" descr="http://www.smsport.ru/image/lyz/prokurorov/Prokurorov_Aleksej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25" y="188913"/>
            <a:ext cx="5283200" cy="638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https://www.skisport.ru/photos/img/217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19338" y="209550"/>
            <a:ext cx="8005762" cy="64103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6763" y="0"/>
            <a:ext cx="5516562" cy="15065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Павел Ростовцев</a:t>
            </a:r>
            <a:endParaRPr lang="ru-RU" dirty="0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5681663" y="1255713"/>
            <a:ext cx="5905500" cy="4889500"/>
          </a:xfrm>
        </p:spPr>
        <p:txBody>
          <a:bodyPr/>
          <a:lstStyle/>
          <a:p>
            <a:pPr eaLnBrk="1" hangingPunct="1"/>
            <a:r>
              <a:rPr lang="ru-RU" altLang="ru-RU" sz="2400" b="1" smtClean="0"/>
              <a:t>Родился 21 сентября 1971 года в городе Гусь-Хрустальный Владимирской области.  В 1980 году переехал в Ковров.  С 14 лет начал заниматься биатлоном. Трёхкратный чемпион мира по биатлону, серебряный призёр Олимпийских игр. Заслуженный мастер спорта России.</a:t>
            </a:r>
          </a:p>
        </p:txBody>
      </p:sp>
      <p:pic>
        <p:nvPicPr>
          <p:cNvPr id="9220" name="Picture 6" descr="http://biathlon-russia.ru/ru/biathlon/uploads/2012/08/rostovtsevyh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38113"/>
            <a:ext cx="4657725" cy="657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ttp://newsru.co.il/pict/id/large/653890_201403261300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70113" y="368300"/>
            <a:ext cx="8307387" cy="62309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https://icdn.lenta.ru/images/0000/0299/000002992019/pic_13652726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19275" y="523875"/>
            <a:ext cx="8734425" cy="59166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td1.mycdn.me/image?id=522268900943&amp;t=20&amp;plc=WEB&amp;tkn=*pxOR2xQqGuLy8VB8FoXzxs3Q1a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3250" y="495300"/>
            <a:ext cx="5251450" cy="6022975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2525" y="0"/>
            <a:ext cx="6519863" cy="15065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/>
              <a:t>Алексей </a:t>
            </a:r>
            <a:r>
              <a:rPr lang="ru-RU" b="1" dirty="0" err="1" smtClean="0"/>
              <a:t>Слепов</a:t>
            </a:r>
            <a:endParaRPr lang="ru-RU" dirty="0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5724525" y="1266825"/>
            <a:ext cx="6340475" cy="4938713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z="2400" b="1" smtClean="0"/>
              <a:t>Родился 19 декабря 1986 года, в            г.  Радужный (Владимирская область) — российский лыжник и биатлонист,        мастер спорта России по лыжным гонкам, заслуженный мастер спорта России по биатлону. Чемпион России по лыжным гонкам  и биатлону. </a:t>
            </a:r>
          </a:p>
        </p:txBody>
      </p:sp>
      <p:pic>
        <p:nvPicPr>
          <p:cNvPr id="13316" name="Picture 6" descr="http://itd1.mycdn.me/image?id=862582116687&amp;t=20&amp;plc=WEB&amp;tkn=*4XHxemGU2VsurloBAMCizf98Y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09563"/>
            <a:ext cx="5065713" cy="622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718</TotalTime>
  <Words>34</Words>
  <Application>Microsoft Office PowerPoint</Application>
  <PresentationFormat>Широкоэкранный</PresentationFormat>
  <Paragraphs>10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Century Gothic</vt:lpstr>
      <vt:lpstr>Arial</vt:lpstr>
      <vt:lpstr>Wingdings 3</vt:lpstr>
      <vt:lpstr>Calibri</vt:lpstr>
      <vt:lpstr>Сектор</vt:lpstr>
      <vt:lpstr>Знаменитые спортсмены Зимних видов спорта  Владимирской области</vt:lpstr>
      <vt:lpstr>Алексей ПрокуРоров </vt:lpstr>
      <vt:lpstr>Презентация PowerPoint</vt:lpstr>
      <vt:lpstr>Презентация PowerPoint</vt:lpstr>
      <vt:lpstr>Павел Ростовцев</vt:lpstr>
      <vt:lpstr>Презентация PowerPoint</vt:lpstr>
      <vt:lpstr>Презентация PowerPoint</vt:lpstr>
      <vt:lpstr>Презентация PowerPoint</vt:lpstr>
      <vt:lpstr>Алексей Слепов</vt:lpstr>
      <vt:lpstr>Презентация PowerPoint</vt:lpstr>
      <vt:lpstr>Презентация PowerPoint</vt:lpstr>
      <vt:lpstr>АнФИса Резцова </vt:lpstr>
      <vt:lpstr>Презентация PowerPoint</vt:lpstr>
      <vt:lpstr>Презентация PowerPoint</vt:lpstr>
      <vt:lpstr>Презентация PowerPoint</vt:lpstr>
      <vt:lpstr>Занимайтесь спортом! Катайтесь на этих лыжах.   Растите здоровыми, сильными и смелыми!  До встречи на лыжне!!!  Знаменитые спортсмены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</dc:title>
  <dc:creator>Ilya Balashov</dc:creator>
  <cp:lastModifiedBy>User</cp:lastModifiedBy>
  <cp:revision>35</cp:revision>
  <dcterms:created xsi:type="dcterms:W3CDTF">2016-02-25T18:14:45Z</dcterms:created>
  <dcterms:modified xsi:type="dcterms:W3CDTF">2020-02-17T04:49:46Z</dcterms:modified>
</cp:coreProperties>
</file>