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4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926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83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20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142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6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549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9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846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74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09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1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8B0CA-157F-4D7B-8368-43E1AB0E4D90}" type="datetimeFigureOut">
              <a:rPr lang="ru-RU" smtClean="0"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B54D1-5A83-42B1-970F-ACA793163D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16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2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7.xml"/><Relationship Id="rId17" Type="http://schemas.openxmlformats.org/officeDocument/2006/relationships/slide" Target="slide16.xml"/><Relationship Id="rId2" Type="http://schemas.openxmlformats.org/officeDocument/2006/relationships/slide" Target="slide2.xml"/><Relationship Id="rId16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4.xml"/><Relationship Id="rId10" Type="http://schemas.openxmlformats.org/officeDocument/2006/relationships/slide" Target="slide10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3184634" y="1009001"/>
            <a:ext cx="4761186" cy="4761187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hlinkClick r:id="rId2" action="ppaction://hlinksldjump"/>
          </p:cNvPr>
          <p:cNvSpPr/>
          <p:nvPr/>
        </p:nvSpPr>
        <p:spPr>
          <a:xfrm>
            <a:off x="5275861" y="101427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2" name="Прямоугольник 11">
            <a:hlinkClick r:id="rId3" action="ppaction://hlinksldjump"/>
          </p:cNvPr>
          <p:cNvSpPr/>
          <p:nvPr/>
        </p:nvSpPr>
        <p:spPr>
          <a:xfrm rot="1567120">
            <a:off x="6079404" y="1189711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Прямоугольник 12">
            <a:hlinkClick r:id="rId4" action="ppaction://hlinksldjump"/>
          </p:cNvPr>
          <p:cNvSpPr/>
          <p:nvPr/>
        </p:nvSpPr>
        <p:spPr>
          <a:xfrm rot="2794232">
            <a:off x="6758790" y="1650414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14" name="Прямоугольник 13">
            <a:hlinkClick r:id="rId5" action="ppaction://hlinksldjump"/>
          </p:cNvPr>
          <p:cNvSpPr/>
          <p:nvPr/>
        </p:nvSpPr>
        <p:spPr>
          <a:xfrm rot="3771635">
            <a:off x="7194412" y="230367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15" name="Прямоугольник 14">
            <a:hlinkClick r:id="rId6" action="ppaction://hlinksldjump"/>
          </p:cNvPr>
          <p:cNvSpPr/>
          <p:nvPr/>
        </p:nvSpPr>
        <p:spPr>
          <a:xfrm rot="5400000">
            <a:off x="7338838" y="3100412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16" name="Прямоугольник 15">
            <a:hlinkClick r:id="rId7" action="ppaction://hlinksldjump"/>
          </p:cNvPr>
          <p:cNvSpPr/>
          <p:nvPr/>
        </p:nvSpPr>
        <p:spPr>
          <a:xfrm rot="6953946">
            <a:off x="7172505" y="3939473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17" name="Прямоугольник 16">
            <a:hlinkClick r:id="rId8" action="ppaction://hlinksldjump"/>
          </p:cNvPr>
          <p:cNvSpPr/>
          <p:nvPr/>
        </p:nvSpPr>
        <p:spPr>
          <a:xfrm rot="8155335">
            <a:off x="6688556" y="459596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18" name="Прямоугольник 17">
            <a:hlinkClick r:id="rId9" action="ppaction://hlinksldjump"/>
          </p:cNvPr>
          <p:cNvSpPr/>
          <p:nvPr/>
        </p:nvSpPr>
        <p:spPr>
          <a:xfrm rot="9530495">
            <a:off x="6032107" y="502549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22" name="Прямоугольник 21">
            <a:hlinkClick r:id="rId10" action="ppaction://hlinksldjump"/>
          </p:cNvPr>
          <p:cNvSpPr/>
          <p:nvPr/>
        </p:nvSpPr>
        <p:spPr>
          <a:xfrm rot="11031036">
            <a:off x="5232643" y="5158950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  <p:sp>
        <p:nvSpPr>
          <p:cNvPr id="23" name="Прямоугольник 22">
            <a:hlinkClick r:id="rId11" action="ppaction://hlinksldjump"/>
          </p:cNvPr>
          <p:cNvSpPr/>
          <p:nvPr/>
        </p:nvSpPr>
        <p:spPr>
          <a:xfrm rot="12572577">
            <a:off x="4415359" y="498140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</p:txBody>
      </p:sp>
      <p:sp>
        <p:nvSpPr>
          <p:cNvPr id="24" name="Прямоугольник 23">
            <a:hlinkClick r:id="rId12" action="ppaction://hlinksldjump"/>
          </p:cNvPr>
          <p:cNvSpPr/>
          <p:nvPr/>
        </p:nvSpPr>
        <p:spPr>
          <a:xfrm rot="9116689">
            <a:off x="4412248" y="119386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</a:p>
        </p:txBody>
      </p:sp>
      <p:sp>
        <p:nvSpPr>
          <p:cNvPr id="26" name="Прямоугольник 25">
            <a:hlinkClick r:id="rId13" action="ppaction://hlinksldjump"/>
          </p:cNvPr>
          <p:cNvSpPr/>
          <p:nvPr/>
        </p:nvSpPr>
        <p:spPr>
          <a:xfrm rot="13598477">
            <a:off x="3793255" y="452579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</a:p>
        </p:txBody>
      </p:sp>
      <p:sp>
        <p:nvSpPr>
          <p:cNvPr id="27" name="Прямоугольник 26">
            <a:hlinkClick r:id="rId14" action="ppaction://hlinksldjump"/>
          </p:cNvPr>
          <p:cNvSpPr/>
          <p:nvPr/>
        </p:nvSpPr>
        <p:spPr>
          <a:xfrm rot="14836443">
            <a:off x="3359473" y="3877319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</a:p>
        </p:txBody>
      </p:sp>
      <p:sp>
        <p:nvSpPr>
          <p:cNvPr id="28" name="Прямоугольник 27">
            <a:hlinkClick r:id="rId15" action="ppaction://hlinksldjump"/>
          </p:cNvPr>
          <p:cNvSpPr/>
          <p:nvPr/>
        </p:nvSpPr>
        <p:spPr>
          <a:xfrm rot="5400000">
            <a:off x="3208147" y="311198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</a:p>
        </p:txBody>
      </p:sp>
      <p:sp>
        <p:nvSpPr>
          <p:cNvPr id="29" name="Прямоугольник 28">
            <a:hlinkClick r:id="rId16" action="ppaction://hlinksldjump"/>
          </p:cNvPr>
          <p:cNvSpPr/>
          <p:nvPr/>
        </p:nvSpPr>
        <p:spPr>
          <a:xfrm rot="6548358">
            <a:off x="3337791" y="2375855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</a:p>
        </p:txBody>
      </p:sp>
      <p:sp>
        <p:nvSpPr>
          <p:cNvPr id="30" name="Прямоугольник 29">
            <a:hlinkClick r:id="rId17" action="ppaction://hlinksldjump"/>
          </p:cNvPr>
          <p:cNvSpPr/>
          <p:nvPr/>
        </p:nvSpPr>
        <p:spPr>
          <a:xfrm rot="7740102">
            <a:off x="3727810" y="1730976"/>
            <a:ext cx="578732" cy="591519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5409114" y="1725690"/>
            <a:ext cx="252248" cy="3384000"/>
            <a:chOff x="745572" y="819807"/>
            <a:chExt cx="252248" cy="3384000"/>
          </a:xfrm>
        </p:grpSpPr>
        <p:cxnSp>
          <p:nvCxnSpPr>
            <p:cNvPr id="31" name="Прямая со стрелкой 30"/>
            <p:cNvCxnSpPr/>
            <p:nvPr/>
          </p:nvCxnSpPr>
          <p:spPr>
            <a:xfrm flipH="1">
              <a:off x="871696" y="819807"/>
              <a:ext cx="11173" cy="3384000"/>
            </a:xfrm>
            <a:prstGeom prst="straightConnector1">
              <a:avLst/>
            </a:prstGeom>
            <a:ln w="76200">
              <a:solidFill>
                <a:srgbClr val="C00000"/>
              </a:solidFill>
              <a:headEnd type="triangle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745572" y="2488407"/>
              <a:ext cx="252248" cy="169200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Овал 1"/>
          <p:cNvSpPr/>
          <p:nvPr/>
        </p:nvSpPr>
        <p:spPr>
          <a:xfrm>
            <a:off x="5294411" y="3212680"/>
            <a:ext cx="504000" cy="50400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49292" y="63079"/>
            <a:ext cx="468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Веселые матрешки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7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4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7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38135"/>
                                      </p:to>
                                    </p:animClr>
                                    <p:set>
                                      <p:cBhvr>
                                        <p:cTn id="12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7780" y="528035"/>
            <a:ext cx="4005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какой сказке относятся эти матрешки?</a:t>
            </a:r>
            <a:endParaRPr lang="ru-RU" sz="3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63" y="574648"/>
            <a:ext cx="6262271" cy="402673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ТЕРЕМОК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92647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67151" y="663288"/>
            <a:ext cx="4005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какой сказке относятся эти матрешки?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3432"/>
            <a:ext cx="5549771" cy="424795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КОЛОБОК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915707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95406" y="528035"/>
            <a:ext cx="6307703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характерной особенностью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этой матрешки было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то, что контуры рисунка не рисовались, а выжигались горячей иглой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394" y="261257"/>
            <a:ext cx="3317965" cy="5025784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45274" y="6080803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ЗАГОРСКАЯ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62388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217921" y="423531"/>
            <a:ext cx="54847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кукла, изготовленная Малютиным, представляла собой круглолицую крестьянскую девушку в: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2212" y="5950040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САРАФАНЕ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481" y="287383"/>
            <a:ext cx="2882748" cy="548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07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08469" y="514972"/>
            <a:ext cx="61770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кукла, изготовленная Малютиным, представляла собой круглолицую крестьянскую девушку, накрытую цветастом платком, в руках у которой был: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88966" y="5950040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П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ЕТУХ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" y="711920"/>
            <a:ext cx="5185954" cy="388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30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14754" y="528035"/>
            <a:ext cx="49883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из этой древесины изготовляют Матрёшку: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ЛИПА, БЕРЕЗА, ОЛЬХА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54" y="528035"/>
            <a:ext cx="4916592" cy="484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6187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354390" y="528035"/>
            <a:ext cx="46487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вятской матрёшке использовали декорацию узорами из: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СОЛОМКИ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31" y="384343"/>
            <a:ext cx="4971788" cy="4971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53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44492" y="541097"/>
            <a:ext cx="53933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3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Родина Полхов-майдановской матрешки?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06532" y="6015421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НИЖЕГОРОДСКАЯ ОБЛАСТЬ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285" y="792550"/>
            <a:ext cx="4606743" cy="460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8892" y="528035"/>
            <a:ext cx="4023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Какого цвета платок у матрешек?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091" y="-50964"/>
            <a:ext cx="4411643" cy="4948563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3417" y="5719207"/>
            <a:ext cx="3461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71328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7780" y="528035"/>
            <a:ext cx="4005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Какой вид матрешки изображено?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29" y="632689"/>
            <a:ext cx="5304031" cy="4939237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41323" y="5950040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СЕМЕНОВСКАЯ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14971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749153" y="489318"/>
            <a:ext cx="444284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 какой сказке относятся эти матрешки?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131" y="826812"/>
            <a:ext cx="4886702" cy="451069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34594" y="6015421"/>
            <a:ext cx="3174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РЕПКА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3054130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7780" y="528035"/>
            <a:ext cx="400532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съедобный продукт похожа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Воронежская матрешка?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95" y="1169701"/>
            <a:ext cx="4024112" cy="4024112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158847" y="5488375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ЯЙЦО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421160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7780" y="528035"/>
            <a:ext cx="40053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 какой матрешки используется для ее украшения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ржаная солома?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89" y="1240972"/>
            <a:ext cx="4904365" cy="4223731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56362" y="5719207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ВЯТСКАЯ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62864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02932" y="370901"/>
            <a:ext cx="5315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каких матрешек подходят роспись – румяные щеки и большой букет цветов?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92" y="1368052"/>
            <a:ext cx="4533007" cy="4351155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072959" y="5719207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СЕМЕНОВСКАЯ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4850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84127" y="663288"/>
            <a:ext cx="476252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Для каких матрешек характерны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узоры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больших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шиповников, яблок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181" y="888496"/>
            <a:ext cx="4470673" cy="390048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50287" y="5784589"/>
            <a:ext cx="5112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Полхов-Майдаеская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208132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79770" y="528035"/>
            <a:ext cx="532334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оформления создали ясный и радостный образ русской деревенской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куклы. Для кокой вида матрешки подходит это описание?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820" y="824249"/>
            <a:ext cx="4275252" cy="407335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313646" y="5950040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ОТВЕТ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06978" y="6015421"/>
            <a:ext cx="5112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Загорская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(Сергиево-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Пасадская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10363200" y="4601385"/>
            <a:ext cx="1828800" cy="592428"/>
          </a:xfrm>
          <a:prstGeom prst="roundRect">
            <a:avLst/>
          </a:prstGeom>
          <a:solidFill>
            <a:srgbClr val="C0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</a:t>
            </a:r>
          </a:p>
        </p:txBody>
      </p:sp>
    </p:spTree>
    <p:extLst>
      <p:ext uri="{BB962C8B-B14F-4D97-AF65-F5344CB8AC3E}">
        <p14:creationId xmlns:p14="http://schemas.microsoft.com/office/powerpoint/2010/main" val="1373134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238</Words>
  <Application>Microsoft Office PowerPoint</Application>
  <PresentationFormat>Широкоэкранный</PresentationFormat>
  <Paragraphs>81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Георгий Аствацатуров</dc:creator>
  <cp:lastModifiedBy>User</cp:lastModifiedBy>
  <cp:revision>24</cp:revision>
  <dcterms:created xsi:type="dcterms:W3CDTF">2020-02-29T02:38:23Z</dcterms:created>
  <dcterms:modified xsi:type="dcterms:W3CDTF">2021-04-08T13:30:34Z</dcterms:modified>
</cp:coreProperties>
</file>