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8"/>
  </p:notesMasterIdLst>
  <p:sldIdLst>
    <p:sldId id="256" r:id="rId2"/>
    <p:sldId id="275" r:id="rId3"/>
    <p:sldId id="276" r:id="rId4"/>
    <p:sldId id="277" r:id="rId5"/>
    <p:sldId id="280" r:id="rId6"/>
    <p:sldId id="300" r:id="rId7"/>
    <p:sldId id="293" r:id="rId8"/>
    <p:sldId id="278" r:id="rId9"/>
    <p:sldId id="279" r:id="rId10"/>
    <p:sldId id="258" r:id="rId11"/>
    <p:sldId id="296" r:id="rId12"/>
    <p:sldId id="282" r:id="rId13"/>
    <p:sldId id="295" r:id="rId14"/>
    <p:sldId id="283" r:id="rId15"/>
    <p:sldId id="294" r:id="rId16"/>
    <p:sldId id="284" r:id="rId17"/>
    <p:sldId id="285" r:id="rId18"/>
    <p:sldId id="297" r:id="rId19"/>
    <p:sldId id="286" r:id="rId20"/>
    <p:sldId id="287" r:id="rId21"/>
    <p:sldId id="288" r:id="rId22"/>
    <p:sldId id="290" r:id="rId23"/>
    <p:sldId id="259" r:id="rId24"/>
    <p:sldId id="291" r:id="rId25"/>
    <p:sldId id="292" r:id="rId26"/>
    <p:sldId id="29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1A3D5-01B5-409D-9A0B-380AFCA54784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79EC7-503F-4C52-8F65-B9AEE78F18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79EC7-503F-4C52-8F65-B9AEE78F181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5EC107-9782-4218-92D7-2C4CC7A32B57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BBD37DD-7002-4EEC-9047-A4A4BCB6BF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novoklenskay@yandex.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-2428916"/>
            <a:ext cx="8001056" cy="8143932"/>
          </a:xfrm>
        </p:spPr>
        <p:txBody>
          <a:bodyPr>
            <a:normAutofit/>
          </a:bodyPr>
          <a:lstStyle/>
          <a:p>
            <a:pPr lvl="1" algn="ctr" fontAlgn="base"/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Творческий 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Аграрная 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профессия будущего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smtClean="0">
                <a:solidFill>
                  <a:schemeClr val="accent2"/>
                </a:solidFill>
              </a:rPr>
              <a:t>Агроном-экономист»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765591"/>
            <a:ext cx="7772400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\\</a:t>
            </a:r>
            <a:endParaRPr lang="ru-RU" dirty="0"/>
          </a:p>
        </p:txBody>
      </p:sp>
      <p:pic>
        <p:nvPicPr>
          <p:cNvPr id="5" name="Рисунок 4" descr="https://atlas100.ru/upload/iblock/5c3/5c3cc56a67d4118945b1fbb3936cb480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24262" y="571481"/>
            <a:ext cx="189547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Надпрофессиональные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навыки и умения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atlas100.ru/upload/iblock/07b/07bc02287a9737d6c441967a8663ee5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150019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2828836"/>
            <a:ext cx="61436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Системное мышление: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-умение определять сложные системы и работать с ними. 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том числе системная инженерия.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Окружающий мир и встающие перед нами задачи становятся все сложнее и требуют от нас системного мышления — умения понимать, как устроены сложные системы, видеть взаимосвязи, находить причины. Люди будут реже заниматься одним делом всю жизнь, чаще — переходить из проекта в проект и даже менять сферы деятельности. Чтобы оперативно включаться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работу, нужно будет мыслить системно: быстро разбираться в сложных процессах, механизмах или организациях, а при необходимости — переводить свои соображения на язык, 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понятный коллегам из других отраслей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atlas100.ru/upload/iblock/07b/07bc02287a9737d6c441967a8663ee51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5725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2828836"/>
            <a:ext cx="6143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управлять проектами и процессами.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atlas100.ru/upload/iblock/b58/b58cc1be1e613fd7e6097ea68ee1f27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164307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85786" y="4286256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atlas100.ru/upload/iblock/b58/b58cc1be1e613fd7e6097ea68ee1f27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128588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85786" y="2500306"/>
            <a:ext cx="72866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Умение продуктивно общаться и взаимодействовать в процессе совместной деятельности, учитывать позиции других участников деятельности и эффективно разрешать конфликты — важные навыки, которые пока что доступны только человеку.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Программирование 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ИТ‑решений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/ Управление сложными автоматизированными комплексами / Работа с искусственным интеллектом.</a:t>
            </a:r>
          </a:p>
          <a:p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atlas100.ru/upload/iblock/823/823b3f5dcd8b1b95c254ae047c0d162c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135732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2167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atlas100.ru/upload/iblock/823/823b3f5dcd8b1b95c254ae047c0d162c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28"/>
            <a:ext cx="100013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2167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1500174"/>
            <a:ext cx="835824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Есть области, в которых бесполезно конкурировать с машинами. Но можно стать незаменимым для работодателя, если научиться настраивать роботов и системы искусственного интеллекта под выбранные человеком задачи. Как минимум, полезно освоить базовый уровень программирования — стандартного набора компьютерной грамотности скоро будет уже недостаточно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3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Работа в режиме высокой неопределенности и быстрой смены условий задач (умение быстро принимать решения, реагировать на изменение условий работы, умение распределять ресурсы и управлять своим временем).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atlas100.ru/upload/iblock/ee5/ee54f4389602a10fd0bc655212ead03c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71546"/>
            <a:ext cx="121444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Экологическое</a:t>
            </a:r>
            <a:r>
              <a:rPr lang="ru-RU" sz="35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мышление</a:t>
            </a:r>
            <a:r>
              <a:rPr lang="ru-RU" sz="35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35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устойчивое понимание ценности и взаимосвязи всех элементов экосистемы Земли, ощущение ответственности за возможные последствия своих действий с точки зрения сохранения природы и жизни на планете.</a:t>
            </a:r>
            <a:endParaRPr lang="ru-RU" sz="35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atlas100.ru/upload/iblock/b72/b72a00aab1b6f645234d2262f7da867a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135732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Экологическое мышление включает в себя бережливое отношение к используемым природным ресурсам (например, снижение энергопотребления, расхода воды или природного сырья), а также уменьшение объема производимых отходов (повторную переработку отходов, применение биоразлагаемых материалов и пр.). Природные богатства не безграничны, и каждый из нас несет ответственность за место, в котором мы обитаем, начиная с дома и заканчивая общей планетой.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atlas100.ru/upload/iblock/b72/b72a00aab1b6f645234d2262f7da867a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135732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10229380" cy="6858000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428916"/>
            <a:ext cx="8786842" cy="814393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Тамбовская   область,  Первомайский район, 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Новокленское ,   филиал   МБОУ  «Первомайская  средняя общеобразовательная школа» 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с. Новокленское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765591"/>
            <a:ext cx="7772400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\\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2500298" y="1000108"/>
            <a:ext cx="2786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Адрес:</a:t>
            </a:r>
          </a:p>
          <a:p>
            <a:pPr algn="ctr"/>
            <a:endParaRPr lang="ru-RU" sz="32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1" name="Picture 1" descr="C:\Users\user\Searches\Desktop\конкурс\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6143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C:\Users\user\Searches\Desktop\конкурс\5d35ca21b5ebd4987498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1006891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 descr="C:\Users\user\Searches\Desktop\конкурс\farmer-agronomist-in-the-field-uses-tablet_108611-11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5612" y="0"/>
            <a:ext cx="1029522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C:\Users\user\Searches\Desktop\конкурс\img6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1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C:\Users\user\Searches\Desktop\конкурс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150059"/>
          </a:xfrm>
        </p:spPr>
        <p:txBody>
          <a:bodyPr>
            <a:noAutofit/>
          </a:bodyPr>
          <a:lstStyle/>
          <a:p>
            <a:pPr lvl="1" algn="ctr">
              <a:buNone/>
            </a:pP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Наш адрес:</a:t>
            </a:r>
            <a:endParaRPr lang="ru-RU" sz="32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71480"/>
            <a:ext cx="82153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Тамбовская область    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Первомайский район с.Новокленское    ул. Советская 51 </a:t>
            </a: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филиал МБОУ «Первомайская СОШ» 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 с .Новокленское  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Е-mail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u="sng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novoklenskay@yandex.ru</a:t>
            </a: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-1785974"/>
            <a:ext cx="8001056" cy="8286808"/>
          </a:xfrm>
        </p:spPr>
        <p:txBody>
          <a:bodyPr>
            <a:normAutofit/>
          </a:bodyPr>
          <a:lstStyle/>
          <a:p>
            <a:pPr lvl="1" algn="ctr" fontAlgn="base"/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Авторский коллектив: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Манаенков Алексей-</a:t>
            </a:r>
            <a:r>
              <a:rPr lang="ru-RU" sz="2400" b="1" dirty="0">
                <a:solidFill>
                  <a:srgbClr val="7030A0"/>
                </a:solidFill>
              </a:rPr>
              <a:t>9 </a:t>
            </a:r>
            <a:r>
              <a:rPr lang="ru-RU" sz="2400" b="1" dirty="0" smtClean="0">
                <a:solidFill>
                  <a:srgbClr val="7030A0"/>
                </a:solidFill>
              </a:rPr>
              <a:t>класс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Мухортов Александр-11 класс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Мухортов Даниил-</a:t>
            </a:r>
            <a:r>
              <a:rPr lang="ru-RU" sz="2400" b="1" dirty="0">
                <a:solidFill>
                  <a:srgbClr val="7030A0"/>
                </a:solidFill>
              </a:rPr>
              <a:t>9 </a:t>
            </a:r>
            <a:r>
              <a:rPr lang="ru-RU" sz="2400" b="1" dirty="0" smtClean="0">
                <a:solidFill>
                  <a:srgbClr val="7030A0"/>
                </a:solidFill>
              </a:rPr>
              <a:t>класс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Потехина Яна-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dirty="0" smtClean="0">
                <a:solidFill>
                  <a:srgbClr val="7030A0"/>
                </a:solidFill>
              </a:rPr>
              <a:t> класс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Казакова Полина -9 </a:t>
            </a:r>
            <a:r>
              <a:rPr lang="ru-RU" sz="2400" b="1" dirty="0" smtClean="0">
                <a:solidFill>
                  <a:srgbClr val="7030A0"/>
                </a:solidFill>
              </a:rPr>
              <a:t>класс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Честных Полина-11</a:t>
            </a:r>
            <a:r>
              <a:rPr lang="ru-RU" sz="2400" b="1" dirty="0" smtClean="0">
                <a:solidFill>
                  <a:srgbClr val="7030A0"/>
                </a:solidFill>
              </a:rPr>
              <a:t> класс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ФедотоваТатьяна-9 класс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Руководитель  проекта :  </a:t>
            </a:r>
            <a:b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Умрихина Зинаида Даниловна</a:t>
            </a:r>
            <a:b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714884"/>
            <a:ext cx="7772400" cy="45719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/>
              <a:t>9 класс</a:t>
            </a:r>
            <a:br>
              <a:rPr lang="ru-RU" b="1" dirty="0" smtClean="0"/>
            </a:br>
            <a:r>
              <a:rPr lang="ru-RU" dirty="0" smtClean="0"/>
              <a:t>\\</a:t>
            </a:r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-2428916"/>
            <a:ext cx="8358246" cy="9286916"/>
          </a:xfrm>
        </p:spPr>
        <p:txBody>
          <a:bodyPr>
            <a:normAutofit/>
          </a:bodyPr>
          <a:lstStyle/>
          <a:p>
            <a:pPr lvl="1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765591"/>
            <a:ext cx="7772400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\\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42852"/>
            <a:ext cx="9144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800" dirty="0" smtClean="0"/>
              <a:t> 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знакомство  с аграрными профессиями будущего, содействие профессиональному и личностному самоопределению обучающихся.  </a:t>
            </a:r>
            <a:endParaRPr lang="ru-RU" sz="20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-ознакомление с профессиями аграрной сферы, востребованными в будущем;</a:t>
            </a:r>
          </a:p>
          <a:p>
            <a:pPr lvl="0" fontAlgn="base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-развитие интереса, формирование уважения к профессиям агарной сферы,  повышение их престижа; </a:t>
            </a:r>
          </a:p>
          <a:p>
            <a:pPr lvl="0" fontAlgn="base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-использование передового опыта профессионального ориентирования обучающихся; </a:t>
            </a:r>
          </a:p>
          <a:p>
            <a:pPr lvl="0" fontAlgn="base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популяризация идеи представления о деятельности в сельскохозяйственной сфере как значимой в современном обществе; </a:t>
            </a:r>
          </a:p>
          <a:p>
            <a:pPr lvl="0" fontAlgn="base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-актуализация информации о структуре и потребностях рынка труда;</a:t>
            </a:r>
          </a:p>
          <a:p>
            <a:pPr lvl="0" fontAlgn="base"/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-участие в профессиональных пробах.</a:t>
            </a:r>
          </a:p>
          <a:p>
            <a:endParaRPr lang="ru-RU" sz="2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dirty="0" smtClean="0"/>
          </a:p>
          <a:p>
            <a:pPr>
              <a:buNone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85728"/>
            <a:ext cx="77867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Технологии стремительно проникают в нашу жизнь и делают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реальностью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то, о чем вчера мы могли только мечтать. На место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привычных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нам вещей приходят инновационные решения, без которых 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уже не можем существовать. Все эти изменения приводят к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появлению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новых профессий. Уже сегодня необходимо понимать, что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ждет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 впереди, и постоянно развиваться, учиться жить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по-новому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получать те знания, которые будут применимы в будущем.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Высококвалифицированный специалист по обеспечению конкурентоспособности выпускаемой продукции и экономически эффективной работы сельскохозяйственной компании, подстраивает работу предприятия под нужны и потребности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рынка. Также отвечает за управление экономическими рисками предприятия. Сейчас такие специалисты выпускаются рядом вузов, но потребность в них превышает предложение на рынке труда.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Агроном-экономист</a:t>
            </a:r>
            <a:b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atlas100.ru/upload/iblock/5c3/5c3cc56a67d4118945b1fbb3936cb480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667250"/>
            <a:ext cx="18954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700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28736"/>
            <a:ext cx="8229600" cy="4525963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714356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Навыки и умения 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Системное мышление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Межотраслевая коммуникация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Управление проектами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Программирование/Робототехника/Искусственный интеллект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Экологическое мышление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Клиентоориентированность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Мультиязычность и мультикультурность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Бережливое производство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условиях неопределенности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с людьми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b="1" dirty="0" smtClean="0"/>
          </a:p>
          <a:p>
            <a:pPr algn="ctr">
              <a:buNone/>
            </a:pPr>
            <a:r>
              <a:rPr lang="ru-RU" sz="3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Тренды :</a:t>
            </a:r>
          </a:p>
          <a:p>
            <a:pPr algn="ctr">
              <a:buNone/>
            </a:pPr>
            <a:endParaRPr lang="ru-RU" sz="32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7030A0"/>
                </a:solidFill>
              </a:rPr>
              <a:t>Глобализация </a:t>
            </a:r>
          </a:p>
          <a:p>
            <a:r>
              <a:rPr lang="ru-RU" sz="3200" dirty="0" smtClean="0">
                <a:solidFill>
                  <a:srgbClr val="7030A0"/>
                </a:solidFill>
              </a:rPr>
              <a:t>Автоматизация  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50004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469</TotalTime>
  <Words>623</Words>
  <Application>Microsoft Office PowerPoint</Application>
  <PresentationFormat>Экран (4:3)</PresentationFormat>
  <Paragraphs>137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Творческий проект    Аграрная профессия будущего – «Агроном-экономист»        </vt:lpstr>
      <vt:lpstr>    Тамбовская   область,  Первомайский район,  с Новокленское ,   филиал   МБОУ  «Первомайская  средняя общеобразовательная школа»   в с. Новокленское        </vt:lpstr>
      <vt:lpstr>Авторский коллектив:  Манаенков Алексей-9 класс  Мухортов Александр-11 класс Мухортов Даниил-9 класс Потехина Яна-9 класс  Казакова Полина -9 класс Честных Полина-11 класс  ФедотоваТатьяна-9 класс  Руководитель  проекта :   Умрихина Зинаида Даниловна      </vt:lpstr>
      <vt:lpstr>   </vt:lpstr>
      <vt:lpstr>   </vt:lpstr>
      <vt:lpstr>Агроном-экономист   </vt:lpstr>
      <vt:lpstr>    </vt:lpstr>
      <vt:lpstr>  </vt:lpstr>
      <vt:lpstr>   </vt:lpstr>
      <vt:lpstr>Надпрофессиональные навыки и умения  </vt:lpstr>
      <vt:lpstr>  </vt:lpstr>
      <vt:lpstr>  </vt:lpstr>
      <vt:lpstr>  </vt:lpstr>
      <vt:lpstr> </vt:lpstr>
      <vt:lpstr> </vt:lpstr>
      <vt:lpstr> </vt:lpstr>
      <vt:lpstr> </vt:lpstr>
      <vt:lpstr> </vt:lpstr>
      <vt:lpstr> </vt:lpstr>
      <vt:lpstr> </vt:lpstr>
      <vt:lpstr> </vt:lpstr>
      <vt:lpstr>  </vt:lpstr>
      <vt:lpstr>  </vt:lpstr>
      <vt:lpstr>  </vt:lpstr>
      <vt:lpstr>  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31</cp:revision>
  <dcterms:created xsi:type="dcterms:W3CDTF">2016-01-27T07:14:04Z</dcterms:created>
  <dcterms:modified xsi:type="dcterms:W3CDTF">2021-03-17T13:45:09Z</dcterms:modified>
</cp:coreProperties>
</file>