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82" r:id="rId6"/>
    <p:sldId id="262" r:id="rId7"/>
    <p:sldId id="263" r:id="rId8"/>
    <p:sldId id="269" r:id="rId9"/>
    <p:sldId id="271" r:id="rId10"/>
    <p:sldId id="270" r:id="rId11"/>
    <p:sldId id="274" r:id="rId12"/>
    <p:sldId id="264" r:id="rId13"/>
    <p:sldId id="259" r:id="rId14"/>
    <p:sldId id="281" r:id="rId15"/>
    <p:sldId id="273" r:id="rId16"/>
    <p:sldId id="283" r:id="rId17"/>
    <p:sldId id="267" r:id="rId18"/>
    <p:sldId id="280" r:id="rId19"/>
    <p:sldId id="279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хоровод\4K43IwUla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882907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823596" cy="864096"/>
          </a:xfrm>
        </p:spPr>
        <p:txBody>
          <a:bodyPr>
            <a:prstTxWarp prst="textPlain">
              <a:avLst>
                <a:gd name="adj" fmla="val 51498"/>
              </a:avLst>
            </a:prstTxWarp>
          </a:bodyPr>
          <a:lstStyle/>
          <a:p>
            <a:pPr marL="182880" indent="0"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хороводе были мы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957962" y="4653136"/>
            <a:ext cx="4104456" cy="2304256"/>
          </a:xfrm>
          <a:prstGeom prst="ellipse">
            <a:avLst/>
          </a:prstGeom>
          <a:effectLst>
            <a:softEdge rad="1270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bg1"/>
                  </a:solidFill>
                </a:ln>
              </a:rPr>
              <a:t>Презентацию подготовила</a:t>
            </a:r>
          </a:p>
          <a:p>
            <a:pPr algn="ctr"/>
            <a:r>
              <a:rPr lang="ru-RU" sz="1600" dirty="0" smtClean="0">
                <a:ln>
                  <a:solidFill>
                    <a:schemeClr val="bg1"/>
                  </a:solidFill>
                </a:ln>
              </a:rPr>
              <a:t>Пахомова </a:t>
            </a:r>
            <a:r>
              <a:rPr lang="ru-RU" sz="1600" dirty="0">
                <a:ln>
                  <a:solidFill>
                    <a:schemeClr val="bg1"/>
                  </a:solidFill>
                </a:ln>
              </a:rPr>
              <a:t>О</a:t>
            </a:r>
            <a:r>
              <a:rPr lang="ru-RU" sz="1600" dirty="0" smtClean="0">
                <a:ln>
                  <a:solidFill>
                    <a:schemeClr val="bg1"/>
                  </a:solidFill>
                </a:ln>
              </a:rPr>
              <a:t>льга  Владимировна</a:t>
            </a:r>
          </a:p>
          <a:p>
            <a:pPr algn="ctr"/>
            <a:r>
              <a:rPr lang="ru-RU" sz="1600" dirty="0" smtClean="0">
                <a:ln>
                  <a:solidFill>
                    <a:schemeClr val="bg1"/>
                  </a:solidFill>
                </a:ln>
              </a:rPr>
              <a:t>Музыкальный руководитель МБДОУ № 82</a:t>
            </a:r>
          </a:p>
          <a:p>
            <a:pPr algn="ctr"/>
            <a:r>
              <a:rPr lang="ru-RU" sz="1600" dirty="0" smtClean="0">
                <a:ln>
                  <a:solidFill>
                    <a:schemeClr val="bg1"/>
                  </a:solidFill>
                </a:ln>
              </a:rPr>
              <a:t>Г. Орел</a:t>
            </a:r>
            <a:endParaRPr lang="ru-RU" sz="1600" dirty="0">
              <a:ln>
                <a:solidFill>
                  <a:schemeClr val="bg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43332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effectLst/>
              </a:rPr>
              <a:t>В июле славили Купалу и просили созревания плодов — вокруг огня да с венками. </a:t>
            </a:r>
          </a:p>
        </p:txBody>
      </p:sp>
      <p:pic>
        <p:nvPicPr>
          <p:cNvPr id="4098" name="Picture 2" descr="C:\Users\1\Desktop\хоровод\sila-russkogo-horovoda-600x4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980728"/>
            <a:ext cx="871296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71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effectLst/>
              </a:rPr>
              <a:t>В честь </a:t>
            </a:r>
            <a:r>
              <a:rPr lang="ru-RU" sz="2000" dirty="0" err="1">
                <a:effectLst/>
              </a:rPr>
              <a:t>Берегини</a:t>
            </a:r>
            <a:r>
              <a:rPr lang="ru-RU" sz="2000" dirty="0">
                <a:effectLst/>
              </a:rPr>
              <a:t> хоровод водили вокруг березки — символа чистоты и покровительницы семьи и домашнего </a:t>
            </a:r>
            <a:r>
              <a:rPr lang="ru-RU" sz="2000" dirty="0" smtClean="0">
                <a:effectLst/>
              </a:rPr>
              <a:t>очага</a:t>
            </a:r>
            <a:endParaRPr lang="ru-RU" sz="2000" dirty="0"/>
          </a:p>
        </p:txBody>
      </p:sp>
      <p:pic>
        <p:nvPicPr>
          <p:cNvPr id="7171" name="Picture 3" descr="C:\Users\1\Desktop\хоровод\tumblr_pava6w5BYW1ugzxkmo1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568952" cy="569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8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3528392" cy="29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C:\Users\1\Desktop\хоровод\8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24743"/>
            <a:ext cx="5065922" cy="280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\Desktop\хоровод\slide_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0" t="46000" r="2000" b="2400"/>
          <a:stretch/>
        </p:blipFill>
        <p:spPr bwMode="auto">
          <a:xfrm>
            <a:off x="395536" y="1124743"/>
            <a:ext cx="3240360" cy="255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7072"/>
            <a:ext cx="506592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7"/>
            <a:ext cx="8229600" cy="86409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1600" dirty="0">
                <a:effectLst/>
              </a:rPr>
              <a:t>Три правила хоровода отражают ваша умение «умение брать и отдавать», принимать любого человека в общее дело и выражать свое доброе отношение к людям </a:t>
            </a:r>
          </a:p>
        </p:txBody>
      </p:sp>
    </p:spTree>
    <p:extLst>
      <p:ext uri="{BB962C8B-B14F-4D97-AF65-F5344CB8AC3E}">
        <p14:creationId xmlns:p14="http://schemas.microsoft.com/office/powerpoint/2010/main" val="34566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хоровод\0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6" t="29913" r="19936" b="15556"/>
          <a:stretch/>
        </p:blipFill>
        <p:spPr bwMode="auto">
          <a:xfrm>
            <a:off x="0" y="163528"/>
            <a:ext cx="8768409" cy="655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440160"/>
          </a:xfrm>
        </p:spPr>
        <p:txBody>
          <a:bodyPr>
            <a:no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5013176"/>
            <a:ext cx="8291264" cy="11129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301208"/>
            <a:ext cx="7413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 хороводы можно разделить на плясовые (орнаментальные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235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853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157192"/>
            <a:ext cx="3635896" cy="1287016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игровые Хороводы</a:t>
            </a:r>
          </a:p>
        </p:txBody>
      </p:sp>
    </p:spTree>
    <p:extLst>
      <p:ext uri="{BB962C8B-B14F-4D97-AF65-F5344CB8AC3E}">
        <p14:creationId xmlns:p14="http://schemas.microsoft.com/office/powerpoint/2010/main" val="323614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72670" cy="657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382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хоровод\tanci9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8707" r="2439"/>
          <a:stretch/>
        </p:blipFill>
        <p:spPr bwMode="auto">
          <a:xfrm>
            <a:off x="458314" y="359699"/>
            <a:ext cx="3654113" cy="312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\Desktop\хоровод\horovod_16_260346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0648"/>
            <a:ext cx="4345672" cy="321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1\Desktop\хоровод\horovod_40h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68" y="3789040"/>
            <a:ext cx="4141207" cy="290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1\Desktop\хоровод\Horovod-015-768x5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104456" cy="307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14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хоровод\13._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4314780" cy="241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1\Desktop\хоровод\img_5842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6488"/>
            <a:ext cx="4170764" cy="267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esktop\хоровод\maxresdefault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3996446" cy="287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\Desktop\хоровод\152050179629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t="3397" r="4097" b="9822"/>
          <a:stretch/>
        </p:blipFill>
        <p:spPr bwMode="auto">
          <a:xfrm>
            <a:off x="5699470" y="188640"/>
            <a:ext cx="304496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5472608" cy="85010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effectLst/>
              </a:rPr>
              <a:t>Фигуры хоровода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012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1\Desktop\хоровод\NMShPt4DR0Y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" b="8269"/>
          <a:stretch/>
        </p:blipFill>
        <p:spPr bwMode="auto">
          <a:xfrm>
            <a:off x="107504" y="116632"/>
            <a:ext cx="8928992" cy="659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57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хоровод\origin_4_19b57381289ccc72c1b2588bc6602af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94" y="3573016"/>
            <a:ext cx="3985543" cy="284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хоровод\origin_6_f25ed13755d704a66d00b4fc929913d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5486"/>
            <a:ext cx="4059118" cy="288032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хоровод\img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9" t="8948" r="3253" b="17054"/>
          <a:stretch/>
        </p:blipFill>
        <p:spPr bwMode="auto">
          <a:xfrm>
            <a:off x="164594" y="395486"/>
            <a:ext cx="3975358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хоровод\s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232" y="3861048"/>
            <a:ext cx="3654653" cy="258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65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83758"/>
            <a:ext cx="7283152" cy="2074242"/>
          </a:xfrm>
        </p:spPr>
        <p:txBody>
          <a:bodyPr>
            <a:noAutofit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Хоровод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</a:t>
            </a:r>
            <a:b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это не просто танец,</a:t>
            </a:r>
            <a:b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 образ жизни наших предков.</a:t>
            </a:r>
            <a:b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Picture 2" descr="C:\Users\1\Desktop\хоровод\ae77a0cc0ea577e2829ba57b31da579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9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51571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Хоровод -</a:t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это не просто танец,</a:t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это образ жизни наших предков.</a:t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/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43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96855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3600" dirty="0" smtClean="0">
                <a:effectLst/>
              </a:rPr>
              <a:t>источники информации</a:t>
            </a:r>
            <a:br>
              <a:rPr lang="ru-RU" sz="3600" dirty="0" smtClean="0">
                <a:effectLst/>
              </a:rPr>
            </a:b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r>
              <a:rPr lang="ru-RU" sz="2200" dirty="0">
                <a:effectLst/>
              </a:rPr>
              <a:t/>
            </a:r>
            <a:br>
              <a:rPr lang="ru-RU" sz="2200" dirty="0">
                <a:effectLst/>
              </a:rPr>
            </a:br>
            <a:r>
              <a:rPr lang="ru-RU" sz="2200" dirty="0" smtClean="0">
                <a:effectLst/>
              </a:rPr>
              <a:t>1.Громыко </a:t>
            </a:r>
            <a:r>
              <a:rPr lang="ru-RU" sz="2200" dirty="0">
                <a:effectLst/>
              </a:rPr>
              <a:t>М.М. Мир русской деревни - М., 1991.2.Климов А. Основы русского народного танца. – М.: Московского государственного института культуры, 1994.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3.Забылин М. Русский народ. Его обычаи, обряды, предания, суеверия и поэзия. - М., 1989.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4.http://www.perunica.ru/istoria/735-russkie-narodnye-tancy.htm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5.http://www.maaam.ru/-хороводы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6.http://rusfolklor.ru/</a:t>
            </a:r>
            <a:r>
              <a:rPr lang="ru-RU" sz="2200" dirty="0" err="1">
                <a:effectLst/>
              </a:rPr>
              <a:t>archives</a:t>
            </a:r>
            <a:r>
              <a:rPr lang="ru-RU" sz="2200" dirty="0">
                <a:effectLst/>
              </a:rPr>
              <a:t>/1460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2116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8875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effectLst/>
              </a:rPr>
              <a:t>Самый </a:t>
            </a:r>
            <a:r>
              <a:rPr lang="ru-RU" sz="2000" dirty="0">
                <a:effectLst/>
              </a:rPr>
              <a:t>древний танец изначально был частью языческого обряда — поклонения </a:t>
            </a:r>
            <a:r>
              <a:rPr lang="ru-RU" sz="2000" dirty="0" err="1">
                <a:effectLst/>
              </a:rPr>
              <a:t>Яриле</a:t>
            </a:r>
            <a:r>
              <a:rPr lang="ru-RU" sz="2000" dirty="0">
                <a:effectLst/>
              </a:rPr>
              <a:t>, могущественному богу солнца.</a:t>
            </a:r>
          </a:p>
        </p:txBody>
      </p:sp>
      <p:pic>
        <p:nvPicPr>
          <p:cNvPr id="4098" name="Picture 2" descr="C:\Users\1\Desktop\хоровод\4658_3f0e5c44ca3805694ff0c9f85c9fc67f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576064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95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хоровод\sila-russkogo-horovoda-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079" y="195892"/>
            <a:ext cx="6552728" cy="658092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но 2 4"/>
          <p:cNvSpPr/>
          <p:nvPr/>
        </p:nvSpPr>
        <p:spPr>
          <a:xfrm>
            <a:off x="7212241" y="4068340"/>
            <a:ext cx="1694095" cy="2198919"/>
          </a:xfrm>
          <a:custGeom>
            <a:avLst/>
            <a:gdLst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640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27690 w 37828"/>
              <a:gd name="connsiteY0" fmla="*/ 4625 h 21883"/>
              <a:gd name="connsiteX1" fmla="*/ 31018 w 37828"/>
              <a:gd name="connsiteY1" fmla="*/ 283 h 21883"/>
              <a:gd name="connsiteX2" fmla="*/ 30753 w 37828"/>
              <a:gd name="connsiteY2" fmla="*/ 6060 h 21883"/>
              <a:gd name="connsiteX3" fmla="*/ 34235 w 37828"/>
              <a:gd name="connsiteY3" fmla="*/ 3455 h 21883"/>
              <a:gd name="connsiteX4" fmla="*/ 32608 w 37828"/>
              <a:gd name="connsiteY4" fmla="*/ 6815 h 21883"/>
              <a:gd name="connsiteX5" fmla="*/ 37828 w 37828"/>
              <a:gd name="connsiteY5" fmla="*/ 6928 h 21883"/>
              <a:gd name="connsiteX6" fmla="*/ 33213 w 37828"/>
              <a:gd name="connsiteY6" fmla="*/ 9685 h 21883"/>
              <a:gd name="connsiteX7" fmla="*/ 34498 w 37828"/>
              <a:gd name="connsiteY7" fmla="*/ 11573 h 21883"/>
              <a:gd name="connsiteX8" fmla="*/ 32608 w 37828"/>
              <a:gd name="connsiteY8" fmla="*/ 12593 h 21883"/>
              <a:gd name="connsiteX9" fmla="*/ 35105 w 37828"/>
              <a:gd name="connsiteY9" fmla="*/ 15915 h 21883"/>
              <a:gd name="connsiteX10" fmla="*/ 30868 w 37828"/>
              <a:gd name="connsiteY10" fmla="*/ 14633 h 21883"/>
              <a:gd name="connsiteX11" fmla="*/ 31170 w 37828"/>
              <a:gd name="connsiteY11" fmla="*/ 17653 h 21883"/>
              <a:gd name="connsiteX12" fmla="*/ 28408 w 37828"/>
              <a:gd name="connsiteY12" fmla="*/ 16218 h 21883"/>
              <a:gd name="connsiteX13" fmla="*/ 27840 w 37828"/>
              <a:gd name="connsiteY13" fmla="*/ 19125 h 21883"/>
              <a:gd name="connsiteX14" fmla="*/ 26100 w 37828"/>
              <a:gd name="connsiteY14" fmla="*/ 17653 h 21883"/>
              <a:gd name="connsiteX15" fmla="*/ 24928 w 37828"/>
              <a:gd name="connsiteY15" fmla="*/ 19995 h 21883"/>
              <a:gd name="connsiteX16" fmla="*/ 23755 w 37828"/>
              <a:gd name="connsiteY16" fmla="*/ 18408 h 21883"/>
              <a:gd name="connsiteX17" fmla="*/ 21145 w 37828"/>
              <a:gd name="connsiteY17" fmla="*/ 21883 h 21883"/>
              <a:gd name="connsiteX18" fmla="*/ 21033 w 37828"/>
              <a:gd name="connsiteY18" fmla="*/ 18523 h 21883"/>
              <a:gd name="connsiteX19" fmla="*/ 17513 w 37828"/>
              <a:gd name="connsiteY19" fmla="*/ 18108 h 21883"/>
              <a:gd name="connsiteX20" fmla="*/ 19558 w 37828"/>
              <a:gd name="connsiteY20" fmla="*/ 15653 h 21883"/>
              <a:gd name="connsiteX21" fmla="*/ 16228 w 37828"/>
              <a:gd name="connsiteY21" fmla="*/ 13160 h 21883"/>
              <a:gd name="connsiteX22" fmla="*/ 20163 w 37828"/>
              <a:gd name="connsiteY22" fmla="*/ 11875 h 21883"/>
              <a:gd name="connsiteX23" fmla="*/ 17400 w 37828"/>
              <a:gd name="connsiteY23" fmla="*/ 8553 h 21883"/>
              <a:gd name="connsiteX24" fmla="*/ 0 w 37828"/>
              <a:gd name="connsiteY24" fmla="*/ 0 h 21883"/>
              <a:gd name="connsiteX25" fmla="*/ 20730 w 37828"/>
              <a:gd name="connsiteY25" fmla="*/ 3908 h 21883"/>
              <a:gd name="connsiteX26" fmla="*/ 24778 w 37828"/>
              <a:gd name="connsiteY26" fmla="*/ 6665 h 21883"/>
              <a:gd name="connsiteX27" fmla="*/ 25950 w 37828"/>
              <a:gd name="connsiteY27" fmla="*/ 2170 h 21883"/>
              <a:gd name="connsiteX28" fmla="*/ 27690 w 37828"/>
              <a:gd name="connsiteY28" fmla="*/ 4625 h 21883"/>
              <a:gd name="connsiteX0" fmla="*/ 27690 w 37828"/>
              <a:gd name="connsiteY0" fmla="*/ 23610 h 40868"/>
              <a:gd name="connsiteX1" fmla="*/ 31018 w 37828"/>
              <a:gd name="connsiteY1" fmla="*/ 19268 h 40868"/>
              <a:gd name="connsiteX2" fmla="*/ 30753 w 37828"/>
              <a:gd name="connsiteY2" fmla="*/ 25045 h 40868"/>
              <a:gd name="connsiteX3" fmla="*/ 34235 w 37828"/>
              <a:gd name="connsiteY3" fmla="*/ 22440 h 40868"/>
              <a:gd name="connsiteX4" fmla="*/ 32608 w 37828"/>
              <a:gd name="connsiteY4" fmla="*/ 25800 h 40868"/>
              <a:gd name="connsiteX5" fmla="*/ 37828 w 37828"/>
              <a:gd name="connsiteY5" fmla="*/ 25913 h 40868"/>
              <a:gd name="connsiteX6" fmla="*/ 33213 w 37828"/>
              <a:gd name="connsiteY6" fmla="*/ 28670 h 40868"/>
              <a:gd name="connsiteX7" fmla="*/ 34498 w 37828"/>
              <a:gd name="connsiteY7" fmla="*/ 30558 h 40868"/>
              <a:gd name="connsiteX8" fmla="*/ 32608 w 37828"/>
              <a:gd name="connsiteY8" fmla="*/ 31578 h 40868"/>
              <a:gd name="connsiteX9" fmla="*/ 35105 w 37828"/>
              <a:gd name="connsiteY9" fmla="*/ 34900 h 40868"/>
              <a:gd name="connsiteX10" fmla="*/ 30868 w 37828"/>
              <a:gd name="connsiteY10" fmla="*/ 33618 h 40868"/>
              <a:gd name="connsiteX11" fmla="*/ 31170 w 37828"/>
              <a:gd name="connsiteY11" fmla="*/ 36638 h 40868"/>
              <a:gd name="connsiteX12" fmla="*/ 28408 w 37828"/>
              <a:gd name="connsiteY12" fmla="*/ 35203 h 40868"/>
              <a:gd name="connsiteX13" fmla="*/ 27840 w 37828"/>
              <a:gd name="connsiteY13" fmla="*/ 38110 h 40868"/>
              <a:gd name="connsiteX14" fmla="*/ 26100 w 37828"/>
              <a:gd name="connsiteY14" fmla="*/ 36638 h 40868"/>
              <a:gd name="connsiteX15" fmla="*/ 24928 w 37828"/>
              <a:gd name="connsiteY15" fmla="*/ 38980 h 40868"/>
              <a:gd name="connsiteX16" fmla="*/ 23755 w 37828"/>
              <a:gd name="connsiteY16" fmla="*/ 37393 h 40868"/>
              <a:gd name="connsiteX17" fmla="*/ 21145 w 37828"/>
              <a:gd name="connsiteY17" fmla="*/ 40868 h 40868"/>
              <a:gd name="connsiteX18" fmla="*/ 21033 w 37828"/>
              <a:gd name="connsiteY18" fmla="*/ 37508 h 40868"/>
              <a:gd name="connsiteX19" fmla="*/ 17513 w 37828"/>
              <a:gd name="connsiteY19" fmla="*/ 37093 h 40868"/>
              <a:gd name="connsiteX20" fmla="*/ 19558 w 37828"/>
              <a:gd name="connsiteY20" fmla="*/ 34638 h 40868"/>
              <a:gd name="connsiteX21" fmla="*/ 16228 w 37828"/>
              <a:gd name="connsiteY21" fmla="*/ 32145 h 40868"/>
              <a:gd name="connsiteX22" fmla="*/ 20163 w 37828"/>
              <a:gd name="connsiteY22" fmla="*/ 30860 h 40868"/>
              <a:gd name="connsiteX23" fmla="*/ 17400 w 37828"/>
              <a:gd name="connsiteY23" fmla="*/ 27538 h 40868"/>
              <a:gd name="connsiteX24" fmla="*/ 0 w 37828"/>
              <a:gd name="connsiteY24" fmla="*/ 18985 h 40868"/>
              <a:gd name="connsiteX25" fmla="*/ 20730 w 37828"/>
              <a:gd name="connsiteY25" fmla="*/ 22893 h 40868"/>
              <a:gd name="connsiteX26" fmla="*/ 31798 w 37828"/>
              <a:gd name="connsiteY26" fmla="*/ 0 h 40868"/>
              <a:gd name="connsiteX27" fmla="*/ 25950 w 37828"/>
              <a:gd name="connsiteY27" fmla="*/ 21155 h 40868"/>
              <a:gd name="connsiteX28" fmla="*/ 27690 w 37828"/>
              <a:gd name="connsiteY28" fmla="*/ 23610 h 40868"/>
              <a:gd name="connsiteX0" fmla="*/ 27690 w 38342"/>
              <a:gd name="connsiteY0" fmla="*/ 23610 h 40868"/>
              <a:gd name="connsiteX1" fmla="*/ 31018 w 38342"/>
              <a:gd name="connsiteY1" fmla="*/ 19268 h 40868"/>
              <a:gd name="connsiteX2" fmla="*/ 30753 w 38342"/>
              <a:gd name="connsiteY2" fmla="*/ 25045 h 40868"/>
              <a:gd name="connsiteX3" fmla="*/ 38342 w 38342"/>
              <a:gd name="connsiteY3" fmla="*/ 13517 h 40868"/>
              <a:gd name="connsiteX4" fmla="*/ 34235 w 38342"/>
              <a:gd name="connsiteY4" fmla="*/ 22440 h 40868"/>
              <a:gd name="connsiteX5" fmla="*/ 32608 w 38342"/>
              <a:gd name="connsiteY5" fmla="*/ 25800 h 40868"/>
              <a:gd name="connsiteX6" fmla="*/ 37828 w 38342"/>
              <a:gd name="connsiteY6" fmla="*/ 25913 h 40868"/>
              <a:gd name="connsiteX7" fmla="*/ 33213 w 38342"/>
              <a:gd name="connsiteY7" fmla="*/ 28670 h 40868"/>
              <a:gd name="connsiteX8" fmla="*/ 34498 w 38342"/>
              <a:gd name="connsiteY8" fmla="*/ 30558 h 40868"/>
              <a:gd name="connsiteX9" fmla="*/ 32608 w 38342"/>
              <a:gd name="connsiteY9" fmla="*/ 31578 h 40868"/>
              <a:gd name="connsiteX10" fmla="*/ 35105 w 38342"/>
              <a:gd name="connsiteY10" fmla="*/ 34900 h 40868"/>
              <a:gd name="connsiteX11" fmla="*/ 30868 w 38342"/>
              <a:gd name="connsiteY11" fmla="*/ 33618 h 40868"/>
              <a:gd name="connsiteX12" fmla="*/ 31170 w 38342"/>
              <a:gd name="connsiteY12" fmla="*/ 36638 h 40868"/>
              <a:gd name="connsiteX13" fmla="*/ 28408 w 38342"/>
              <a:gd name="connsiteY13" fmla="*/ 35203 h 40868"/>
              <a:gd name="connsiteX14" fmla="*/ 27840 w 38342"/>
              <a:gd name="connsiteY14" fmla="*/ 38110 h 40868"/>
              <a:gd name="connsiteX15" fmla="*/ 26100 w 38342"/>
              <a:gd name="connsiteY15" fmla="*/ 36638 h 40868"/>
              <a:gd name="connsiteX16" fmla="*/ 24928 w 38342"/>
              <a:gd name="connsiteY16" fmla="*/ 38980 h 40868"/>
              <a:gd name="connsiteX17" fmla="*/ 23755 w 38342"/>
              <a:gd name="connsiteY17" fmla="*/ 37393 h 40868"/>
              <a:gd name="connsiteX18" fmla="*/ 21145 w 38342"/>
              <a:gd name="connsiteY18" fmla="*/ 40868 h 40868"/>
              <a:gd name="connsiteX19" fmla="*/ 21033 w 38342"/>
              <a:gd name="connsiteY19" fmla="*/ 37508 h 40868"/>
              <a:gd name="connsiteX20" fmla="*/ 17513 w 38342"/>
              <a:gd name="connsiteY20" fmla="*/ 37093 h 40868"/>
              <a:gd name="connsiteX21" fmla="*/ 19558 w 38342"/>
              <a:gd name="connsiteY21" fmla="*/ 34638 h 40868"/>
              <a:gd name="connsiteX22" fmla="*/ 16228 w 38342"/>
              <a:gd name="connsiteY22" fmla="*/ 32145 h 40868"/>
              <a:gd name="connsiteX23" fmla="*/ 20163 w 38342"/>
              <a:gd name="connsiteY23" fmla="*/ 30860 h 40868"/>
              <a:gd name="connsiteX24" fmla="*/ 17400 w 38342"/>
              <a:gd name="connsiteY24" fmla="*/ 27538 h 40868"/>
              <a:gd name="connsiteX25" fmla="*/ 0 w 38342"/>
              <a:gd name="connsiteY25" fmla="*/ 18985 h 40868"/>
              <a:gd name="connsiteX26" fmla="*/ 20730 w 38342"/>
              <a:gd name="connsiteY26" fmla="*/ 22893 h 40868"/>
              <a:gd name="connsiteX27" fmla="*/ 31798 w 38342"/>
              <a:gd name="connsiteY27" fmla="*/ 0 h 40868"/>
              <a:gd name="connsiteX28" fmla="*/ 25950 w 38342"/>
              <a:gd name="connsiteY28" fmla="*/ 21155 h 40868"/>
              <a:gd name="connsiteX29" fmla="*/ 27690 w 38342"/>
              <a:gd name="connsiteY29" fmla="*/ 23610 h 40868"/>
              <a:gd name="connsiteX0" fmla="*/ 27690 w 38342"/>
              <a:gd name="connsiteY0" fmla="*/ 23610 h 44358"/>
              <a:gd name="connsiteX1" fmla="*/ 31018 w 38342"/>
              <a:gd name="connsiteY1" fmla="*/ 19268 h 44358"/>
              <a:gd name="connsiteX2" fmla="*/ 30753 w 38342"/>
              <a:gd name="connsiteY2" fmla="*/ 25045 h 44358"/>
              <a:gd name="connsiteX3" fmla="*/ 38342 w 38342"/>
              <a:gd name="connsiteY3" fmla="*/ 13517 h 44358"/>
              <a:gd name="connsiteX4" fmla="*/ 34235 w 38342"/>
              <a:gd name="connsiteY4" fmla="*/ 22440 h 44358"/>
              <a:gd name="connsiteX5" fmla="*/ 32608 w 38342"/>
              <a:gd name="connsiteY5" fmla="*/ 25800 h 44358"/>
              <a:gd name="connsiteX6" fmla="*/ 37828 w 38342"/>
              <a:gd name="connsiteY6" fmla="*/ 25913 h 44358"/>
              <a:gd name="connsiteX7" fmla="*/ 33213 w 38342"/>
              <a:gd name="connsiteY7" fmla="*/ 28670 h 44358"/>
              <a:gd name="connsiteX8" fmla="*/ 34498 w 38342"/>
              <a:gd name="connsiteY8" fmla="*/ 30558 h 44358"/>
              <a:gd name="connsiteX9" fmla="*/ 32608 w 38342"/>
              <a:gd name="connsiteY9" fmla="*/ 31578 h 44358"/>
              <a:gd name="connsiteX10" fmla="*/ 35105 w 38342"/>
              <a:gd name="connsiteY10" fmla="*/ 34900 h 44358"/>
              <a:gd name="connsiteX11" fmla="*/ 30868 w 38342"/>
              <a:gd name="connsiteY11" fmla="*/ 33618 h 44358"/>
              <a:gd name="connsiteX12" fmla="*/ 31170 w 38342"/>
              <a:gd name="connsiteY12" fmla="*/ 36638 h 44358"/>
              <a:gd name="connsiteX13" fmla="*/ 28408 w 38342"/>
              <a:gd name="connsiteY13" fmla="*/ 35203 h 44358"/>
              <a:gd name="connsiteX14" fmla="*/ 27840 w 38342"/>
              <a:gd name="connsiteY14" fmla="*/ 38110 h 44358"/>
              <a:gd name="connsiteX15" fmla="*/ 26100 w 38342"/>
              <a:gd name="connsiteY15" fmla="*/ 36638 h 44358"/>
              <a:gd name="connsiteX16" fmla="*/ 24928 w 38342"/>
              <a:gd name="connsiteY16" fmla="*/ 38980 h 44358"/>
              <a:gd name="connsiteX17" fmla="*/ 23755 w 38342"/>
              <a:gd name="connsiteY17" fmla="*/ 37393 h 44358"/>
              <a:gd name="connsiteX18" fmla="*/ 21145 w 38342"/>
              <a:gd name="connsiteY18" fmla="*/ 40868 h 44358"/>
              <a:gd name="connsiteX19" fmla="*/ 21033 w 38342"/>
              <a:gd name="connsiteY19" fmla="*/ 37508 h 44358"/>
              <a:gd name="connsiteX20" fmla="*/ 17513 w 38342"/>
              <a:gd name="connsiteY20" fmla="*/ 37093 h 44358"/>
              <a:gd name="connsiteX21" fmla="*/ 658 w 38342"/>
              <a:gd name="connsiteY21" fmla="*/ 44358 h 44358"/>
              <a:gd name="connsiteX22" fmla="*/ 16228 w 38342"/>
              <a:gd name="connsiteY22" fmla="*/ 32145 h 44358"/>
              <a:gd name="connsiteX23" fmla="*/ 20163 w 38342"/>
              <a:gd name="connsiteY23" fmla="*/ 30860 h 44358"/>
              <a:gd name="connsiteX24" fmla="*/ 17400 w 38342"/>
              <a:gd name="connsiteY24" fmla="*/ 27538 h 44358"/>
              <a:gd name="connsiteX25" fmla="*/ 0 w 38342"/>
              <a:gd name="connsiteY25" fmla="*/ 18985 h 44358"/>
              <a:gd name="connsiteX26" fmla="*/ 20730 w 38342"/>
              <a:gd name="connsiteY26" fmla="*/ 22893 h 44358"/>
              <a:gd name="connsiteX27" fmla="*/ 31798 w 38342"/>
              <a:gd name="connsiteY27" fmla="*/ 0 h 44358"/>
              <a:gd name="connsiteX28" fmla="*/ 25950 w 38342"/>
              <a:gd name="connsiteY28" fmla="*/ 21155 h 44358"/>
              <a:gd name="connsiteX29" fmla="*/ 27690 w 38342"/>
              <a:gd name="connsiteY29" fmla="*/ 23610 h 44358"/>
              <a:gd name="connsiteX0" fmla="*/ 27690 w 40018"/>
              <a:gd name="connsiteY0" fmla="*/ 23610 h 51943"/>
              <a:gd name="connsiteX1" fmla="*/ 31018 w 40018"/>
              <a:gd name="connsiteY1" fmla="*/ 19268 h 51943"/>
              <a:gd name="connsiteX2" fmla="*/ 30753 w 40018"/>
              <a:gd name="connsiteY2" fmla="*/ 25045 h 51943"/>
              <a:gd name="connsiteX3" fmla="*/ 38342 w 40018"/>
              <a:gd name="connsiteY3" fmla="*/ 13517 h 51943"/>
              <a:gd name="connsiteX4" fmla="*/ 34235 w 40018"/>
              <a:gd name="connsiteY4" fmla="*/ 22440 h 51943"/>
              <a:gd name="connsiteX5" fmla="*/ 32608 w 40018"/>
              <a:gd name="connsiteY5" fmla="*/ 25800 h 51943"/>
              <a:gd name="connsiteX6" fmla="*/ 37828 w 40018"/>
              <a:gd name="connsiteY6" fmla="*/ 25913 h 51943"/>
              <a:gd name="connsiteX7" fmla="*/ 33213 w 40018"/>
              <a:gd name="connsiteY7" fmla="*/ 28670 h 51943"/>
              <a:gd name="connsiteX8" fmla="*/ 34498 w 40018"/>
              <a:gd name="connsiteY8" fmla="*/ 30558 h 51943"/>
              <a:gd name="connsiteX9" fmla="*/ 32608 w 40018"/>
              <a:gd name="connsiteY9" fmla="*/ 31578 h 51943"/>
              <a:gd name="connsiteX10" fmla="*/ 35105 w 40018"/>
              <a:gd name="connsiteY10" fmla="*/ 34900 h 51943"/>
              <a:gd name="connsiteX11" fmla="*/ 30868 w 40018"/>
              <a:gd name="connsiteY11" fmla="*/ 33618 h 51943"/>
              <a:gd name="connsiteX12" fmla="*/ 31170 w 40018"/>
              <a:gd name="connsiteY12" fmla="*/ 36638 h 51943"/>
              <a:gd name="connsiteX13" fmla="*/ 40018 w 40018"/>
              <a:gd name="connsiteY13" fmla="*/ 51943 h 51943"/>
              <a:gd name="connsiteX14" fmla="*/ 27840 w 40018"/>
              <a:gd name="connsiteY14" fmla="*/ 38110 h 51943"/>
              <a:gd name="connsiteX15" fmla="*/ 26100 w 40018"/>
              <a:gd name="connsiteY15" fmla="*/ 36638 h 51943"/>
              <a:gd name="connsiteX16" fmla="*/ 24928 w 40018"/>
              <a:gd name="connsiteY16" fmla="*/ 38980 h 51943"/>
              <a:gd name="connsiteX17" fmla="*/ 23755 w 40018"/>
              <a:gd name="connsiteY17" fmla="*/ 37393 h 51943"/>
              <a:gd name="connsiteX18" fmla="*/ 21145 w 40018"/>
              <a:gd name="connsiteY18" fmla="*/ 40868 h 51943"/>
              <a:gd name="connsiteX19" fmla="*/ 21033 w 40018"/>
              <a:gd name="connsiteY19" fmla="*/ 37508 h 51943"/>
              <a:gd name="connsiteX20" fmla="*/ 17513 w 40018"/>
              <a:gd name="connsiteY20" fmla="*/ 37093 h 51943"/>
              <a:gd name="connsiteX21" fmla="*/ 658 w 40018"/>
              <a:gd name="connsiteY21" fmla="*/ 44358 h 51943"/>
              <a:gd name="connsiteX22" fmla="*/ 16228 w 40018"/>
              <a:gd name="connsiteY22" fmla="*/ 32145 h 51943"/>
              <a:gd name="connsiteX23" fmla="*/ 20163 w 40018"/>
              <a:gd name="connsiteY23" fmla="*/ 30860 h 51943"/>
              <a:gd name="connsiteX24" fmla="*/ 17400 w 40018"/>
              <a:gd name="connsiteY24" fmla="*/ 27538 h 51943"/>
              <a:gd name="connsiteX25" fmla="*/ 0 w 40018"/>
              <a:gd name="connsiteY25" fmla="*/ 18985 h 51943"/>
              <a:gd name="connsiteX26" fmla="*/ 20730 w 40018"/>
              <a:gd name="connsiteY26" fmla="*/ 22893 h 51943"/>
              <a:gd name="connsiteX27" fmla="*/ 31798 w 40018"/>
              <a:gd name="connsiteY27" fmla="*/ 0 h 51943"/>
              <a:gd name="connsiteX28" fmla="*/ 25950 w 40018"/>
              <a:gd name="connsiteY28" fmla="*/ 21155 h 51943"/>
              <a:gd name="connsiteX29" fmla="*/ 27690 w 40018"/>
              <a:gd name="connsiteY29" fmla="*/ 23610 h 51943"/>
              <a:gd name="connsiteX0" fmla="*/ 27690 w 40018"/>
              <a:gd name="connsiteY0" fmla="*/ 23610 h 51943"/>
              <a:gd name="connsiteX1" fmla="*/ 31018 w 40018"/>
              <a:gd name="connsiteY1" fmla="*/ 19268 h 51943"/>
              <a:gd name="connsiteX2" fmla="*/ 30753 w 40018"/>
              <a:gd name="connsiteY2" fmla="*/ 25045 h 51943"/>
              <a:gd name="connsiteX3" fmla="*/ 38342 w 40018"/>
              <a:gd name="connsiteY3" fmla="*/ 13517 h 51943"/>
              <a:gd name="connsiteX4" fmla="*/ 34235 w 40018"/>
              <a:gd name="connsiteY4" fmla="*/ 22440 h 51943"/>
              <a:gd name="connsiteX5" fmla="*/ 32608 w 40018"/>
              <a:gd name="connsiteY5" fmla="*/ 25800 h 51943"/>
              <a:gd name="connsiteX6" fmla="*/ 37828 w 40018"/>
              <a:gd name="connsiteY6" fmla="*/ 25913 h 51943"/>
              <a:gd name="connsiteX7" fmla="*/ 33213 w 40018"/>
              <a:gd name="connsiteY7" fmla="*/ 28670 h 51943"/>
              <a:gd name="connsiteX8" fmla="*/ 39898 w 40018"/>
              <a:gd name="connsiteY8" fmla="*/ 31908 h 51943"/>
              <a:gd name="connsiteX9" fmla="*/ 32608 w 40018"/>
              <a:gd name="connsiteY9" fmla="*/ 31578 h 51943"/>
              <a:gd name="connsiteX10" fmla="*/ 35105 w 40018"/>
              <a:gd name="connsiteY10" fmla="*/ 34900 h 51943"/>
              <a:gd name="connsiteX11" fmla="*/ 30868 w 40018"/>
              <a:gd name="connsiteY11" fmla="*/ 33618 h 51943"/>
              <a:gd name="connsiteX12" fmla="*/ 31170 w 40018"/>
              <a:gd name="connsiteY12" fmla="*/ 36638 h 51943"/>
              <a:gd name="connsiteX13" fmla="*/ 40018 w 40018"/>
              <a:gd name="connsiteY13" fmla="*/ 51943 h 51943"/>
              <a:gd name="connsiteX14" fmla="*/ 27840 w 40018"/>
              <a:gd name="connsiteY14" fmla="*/ 38110 h 51943"/>
              <a:gd name="connsiteX15" fmla="*/ 26100 w 40018"/>
              <a:gd name="connsiteY15" fmla="*/ 36638 h 51943"/>
              <a:gd name="connsiteX16" fmla="*/ 24928 w 40018"/>
              <a:gd name="connsiteY16" fmla="*/ 38980 h 51943"/>
              <a:gd name="connsiteX17" fmla="*/ 23755 w 40018"/>
              <a:gd name="connsiteY17" fmla="*/ 37393 h 51943"/>
              <a:gd name="connsiteX18" fmla="*/ 21145 w 40018"/>
              <a:gd name="connsiteY18" fmla="*/ 40868 h 51943"/>
              <a:gd name="connsiteX19" fmla="*/ 21033 w 40018"/>
              <a:gd name="connsiteY19" fmla="*/ 37508 h 51943"/>
              <a:gd name="connsiteX20" fmla="*/ 17513 w 40018"/>
              <a:gd name="connsiteY20" fmla="*/ 37093 h 51943"/>
              <a:gd name="connsiteX21" fmla="*/ 658 w 40018"/>
              <a:gd name="connsiteY21" fmla="*/ 44358 h 51943"/>
              <a:gd name="connsiteX22" fmla="*/ 16228 w 40018"/>
              <a:gd name="connsiteY22" fmla="*/ 32145 h 51943"/>
              <a:gd name="connsiteX23" fmla="*/ 20163 w 40018"/>
              <a:gd name="connsiteY23" fmla="*/ 30860 h 51943"/>
              <a:gd name="connsiteX24" fmla="*/ 17400 w 40018"/>
              <a:gd name="connsiteY24" fmla="*/ 27538 h 51943"/>
              <a:gd name="connsiteX25" fmla="*/ 0 w 40018"/>
              <a:gd name="connsiteY25" fmla="*/ 18985 h 51943"/>
              <a:gd name="connsiteX26" fmla="*/ 20730 w 40018"/>
              <a:gd name="connsiteY26" fmla="*/ 22893 h 51943"/>
              <a:gd name="connsiteX27" fmla="*/ 31798 w 40018"/>
              <a:gd name="connsiteY27" fmla="*/ 0 h 51943"/>
              <a:gd name="connsiteX28" fmla="*/ 25950 w 40018"/>
              <a:gd name="connsiteY28" fmla="*/ 21155 h 51943"/>
              <a:gd name="connsiteX29" fmla="*/ 27690 w 40018"/>
              <a:gd name="connsiteY29" fmla="*/ 23610 h 5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0018" h="51943">
                <a:moveTo>
                  <a:pt x="27690" y="23610"/>
                </a:moveTo>
                <a:lnTo>
                  <a:pt x="31018" y="19268"/>
                </a:lnTo>
                <a:cubicBezTo>
                  <a:pt x="30930" y="21194"/>
                  <a:pt x="30841" y="23119"/>
                  <a:pt x="30753" y="25045"/>
                </a:cubicBezTo>
                <a:cubicBezTo>
                  <a:pt x="31393" y="24352"/>
                  <a:pt x="37702" y="14210"/>
                  <a:pt x="38342" y="13517"/>
                </a:cubicBezTo>
                <a:lnTo>
                  <a:pt x="34235" y="22440"/>
                </a:lnTo>
                <a:lnTo>
                  <a:pt x="32608" y="25800"/>
                </a:lnTo>
                <a:lnTo>
                  <a:pt x="37828" y="25913"/>
                </a:lnTo>
                <a:lnTo>
                  <a:pt x="33213" y="28670"/>
                </a:lnTo>
                <a:lnTo>
                  <a:pt x="39898" y="31908"/>
                </a:lnTo>
                <a:lnTo>
                  <a:pt x="32608" y="31578"/>
                </a:lnTo>
                <a:lnTo>
                  <a:pt x="35105" y="34900"/>
                </a:lnTo>
                <a:lnTo>
                  <a:pt x="30868" y="33618"/>
                </a:lnTo>
                <a:cubicBezTo>
                  <a:pt x="30969" y="34625"/>
                  <a:pt x="31069" y="35631"/>
                  <a:pt x="31170" y="36638"/>
                </a:cubicBezTo>
                <a:lnTo>
                  <a:pt x="40018" y="51943"/>
                </a:lnTo>
                <a:lnTo>
                  <a:pt x="27840" y="38110"/>
                </a:lnTo>
                <a:lnTo>
                  <a:pt x="26100" y="36638"/>
                </a:lnTo>
                <a:lnTo>
                  <a:pt x="24928" y="38980"/>
                </a:lnTo>
                <a:lnTo>
                  <a:pt x="23755" y="37393"/>
                </a:lnTo>
                <a:lnTo>
                  <a:pt x="21145" y="40868"/>
                </a:lnTo>
                <a:cubicBezTo>
                  <a:pt x="21108" y="39748"/>
                  <a:pt x="21070" y="38628"/>
                  <a:pt x="21033" y="37508"/>
                </a:cubicBezTo>
                <a:lnTo>
                  <a:pt x="17513" y="37093"/>
                </a:lnTo>
                <a:lnTo>
                  <a:pt x="658" y="44358"/>
                </a:lnTo>
                <a:lnTo>
                  <a:pt x="16228" y="32145"/>
                </a:lnTo>
                <a:lnTo>
                  <a:pt x="20163" y="30860"/>
                </a:lnTo>
                <a:lnTo>
                  <a:pt x="17400" y="27538"/>
                </a:lnTo>
                <a:lnTo>
                  <a:pt x="0" y="18985"/>
                </a:lnTo>
                <a:lnTo>
                  <a:pt x="20730" y="22893"/>
                </a:lnTo>
                <a:lnTo>
                  <a:pt x="31798" y="0"/>
                </a:lnTo>
                <a:lnTo>
                  <a:pt x="25950" y="21155"/>
                </a:lnTo>
                <a:lnTo>
                  <a:pt x="27690" y="23610"/>
                </a:ln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2 5"/>
          <p:cNvSpPr/>
          <p:nvPr/>
        </p:nvSpPr>
        <p:spPr>
          <a:xfrm>
            <a:off x="7277432" y="504390"/>
            <a:ext cx="1737360" cy="2124922"/>
          </a:xfrm>
          <a:custGeom>
            <a:avLst/>
            <a:gdLst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640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30902 w 41040"/>
              <a:gd name="connsiteY0" fmla="*/ 4342 h 21600"/>
              <a:gd name="connsiteX1" fmla="*/ 34230 w 41040"/>
              <a:gd name="connsiteY1" fmla="*/ 0 h 21600"/>
              <a:gd name="connsiteX2" fmla="*/ 33965 w 41040"/>
              <a:gd name="connsiteY2" fmla="*/ 5777 h 21600"/>
              <a:gd name="connsiteX3" fmla="*/ 37447 w 41040"/>
              <a:gd name="connsiteY3" fmla="*/ 3172 h 21600"/>
              <a:gd name="connsiteX4" fmla="*/ 35820 w 41040"/>
              <a:gd name="connsiteY4" fmla="*/ 6532 h 21600"/>
              <a:gd name="connsiteX5" fmla="*/ 41040 w 41040"/>
              <a:gd name="connsiteY5" fmla="*/ 6645 h 21600"/>
              <a:gd name="connsiteX6" fmla="*/ 36425 w 41040"/>
              <a:gd name="connsiteY6" fmla="*/ 9402 h 21600"/>
              <a:gd name="connsiteX7" fmla="*/ 37710 w 41040"/>
              <a:gd name="connsiteY7" fmla="*/ 11290 h 21600"/>
              <a:gd name="connsiteX8" fmla="*/ 35820 w 41040"/>
              <a:gd name="connsiteY8" fmla="*/ 12310 h 21600"/>
              <a:gd name="connsiteX9" fmla="*/ 38317 w 41040"/>
              <a:gd name="connsiteY9" fmla="*/ 15632 h 21600"/>
              <a:gd name="connsiteX10" fmla="*/ 34080 w 41040"/>
              <a:gd name="connsiteY10" fmla="*/ 14350 h 21600"/>
              <a:gd name="connsiteX11" fmla="*/ 34382 w 41040"/>
              <a:gd name="connsiteY11" fmla="*/ 17370 h 21600"/>
              <a:gd name="connsiteX12" fmla="*/ 31620 w 41040"/>
              <a:gd name="connsiteY12" fmla="*/ 15935 h 21600"/>
              <a:gd name="connsiteX13" fmla="*/ 31052 w 41040"/>
              <a:gd name="connsiteY13" fmla="*/ 18842 h 21600"/>
              <a:gd name="connsiteX14" fmla="*/ 29312 w 41040"/>
              <a:gd name="connsiteY14" fmla="*/ 17370 h 21600"/>
              <a:gd name="connsiteX15" fmla="*/ 28140 w 41040"/>
              <a:gd name="connsiteY15" fmla="*/ 19712 h 21600"/>
              <a:gd name="connsiteX16" fmla="*/ 26967 w 41040"/>
              <a:gd name="connsiteY16" fmla="*/ 18125 h 21600"/>
              <a:gd name="connsiteX17" fmla="*/ 24357 w 41040"/>
              <a:gd name="connsiteY17" fmla="*/ 21600 h 21600"/>
              <a:gd name="connsiteX18" fmla="*/ 24245 w 41040"/>
              <a:gd name="connsiteY18" fmla="*/ 18240 h 21600"/>
              <a:gd name="connsiteX19" fmla="*/ 20725 w 41040"/>
              <a:gd name="connsiteY19" fmla="*/ 17825 h 21600"/>
              <a:gd name="connsiteX20" fmla="*/ 22770 w 41040"/>
              <a:gd name="connsiteY20" fmla="*/ 15370 h 21600"/>
              <a:gd name="connsiteX21" fmla="*/ 0 w 41040"/>
              <a:gd name="connsiteY21" fmla="*/ 6667 h 21600"/>
              <a:gd name="connsiteX22" fmla="*/ 23375 w 41040"/>
              <a:gd name="connsiteY22" fmla="*/ 11592 h 21600"/>
              <a:gd name="connsiteX23" fmla="*/ 20612 w 41040"/>
              <a:gd name="connsiteY23" fmla="*/ 8270 h 21600"/>
              <a:gd name="connsiteX24" fmla="*/ 24812 w 41040"/>
              <a:gd name="connsiteY24" fmla="*/ 7817 h 21600"/>
              <a:gd name="connsiteX25" fmla="*/ 23942 w 41040"/>
              <a:gd name="connsiteY25" fmla="*/ 3625 h 21600"/>
              <a:gd name="connsiteX26" fmla="*/ 27990 w 41040"/>
              <a:gd name="connsiteY26" fmla="*/ 6382 h 21600"/>
              <a:gd name="connsiteX27" fmla="*/ 29162 w 41040"/>
              <a:gd name="connsiteY27" fmla="*/ 1887 h 21600"/>
              <a:gd name="connsiteX28" fmla="*/ 30902 w 41040"/>
              <a:gd name="connsiteY28" fmla="*/ 4342 h 21600"/>
              <a:gd name="connsiteX0" fmla="*/ 30902 w 41040"/>
              <a:gd name="connsiteY0" fmla="*/ 20697 h 37955"/>
              <a:gd name="connsiteX1" fmla="*/ 34230 w 41040"/>
              <a:gd name="connsiteY1" fmla="*/ 16355 h 37955"/>
              <a:gd name="connsiteX2" fmla="*/ 33965 w 41040"/>
              <a:gd name="connsiteY2" fmla="*/ 22132 h 37955"/>
              <a:gd name="connsiteX3" fmla="*/ 37447 w 41040"/>
              <a:gd name="connsiteY3" fmla="*/ 19527 h 37955"/>
              <a:gd name="connsiteX4" fmla="*/ 35820 w 41040"/>
              <a:gd name="connsiteY4" fmla="*/ 22887 h 37955"/>
              <a:gd name="connsiteX5" fmla="*/ 41040 w 41040"/>
              <a:gd name="connsiteY5" fmla="*/ 23000 h 37955"/>
              <a:gd name="connsiteX6" fmla="*/ 36425 w 41040"/>
              <a:gd name="connsiteY6" fmla="*/ 25757 h 37955"/>
              <a:gd name="connsiteX7" fmla="*/ 37710 w 41040"/>
              <a:gd name="connsiteY7" fmla="*/ 27645 h 37955"/>
              <a:gd name="connsiteX8" fmla="*/ 35820 w 41040"/>
              <a:gd name="connsiteY8" fmla="*/ 28665 h 37955"/>
              <a:gd name="connsiteX9" fmla="*/ 38317 w 41040"/>
              <a:gd name="connsiteY9" fmla="*/ 31987 h 37955"/>
              <a:gd name="connsiteX10" fmla="*/ 34080 w 41040"/>
              <a:gd name="connsiteY10" fmla="*/ 30705 h 37955"/>
              <a:gd name="connsiteX11" fmla="*/ 34382 w 41040"/>
              <a:gd name="connsiteY11" fmla="*/ 33725 h 37955"/>
              <a:gd name="connsiteX12" fmla="*/ 31620 w 41040"/>
              <a:gd name="connsiteY12" fmla="*/ 32290 h 37955"/>
              <a:gd name="connsiteX13" fmla="*/ 31052 w 41040"/>
              <a:gd name="connsiteY13" fmla="*/ 35197 h 37955"/>
              <a:gd name="connsiteX14" fmla="*/ 29312 w 41040"/>
              <a:gd name="connsiteY14" fmla="*/ 33725 h 37955"/>
              <a:gd name="connsiteX15" fmla="*/ 28140 w 41040"/>
              <a:gd name="connsiteY15" fmla="*/ 36067 h 37955"/>
              <a:gd name="connsiteX16" fmla="*/ 26967 w 41040"/>
              <a:gd name="connsiteY16" fmla="*/ 34480 h 37955"/>
              <a:gd name="connsiteX17" fmla="*/ 24357 w 41040"/>
              <a:gd name="connsiteY17" fmla="*/ 37955 h 37955"/>
              <a:gd name="connsiteX18" fmla="*/ 24245 w 41040"/>
              <a:gd name="connsiteY18" fmla="*/ 34595 h 37955"/>
              <a:gd name="connsiteX19" fmla="*/ 20725 w 41040"/>
              <a:gd name="connsiteY19" fmla="*/ 34180 h 37955"/>
              <a:gd name="connsiteX20" fmla="*/ 22770 w 41040"/>
              <a:gd name="connsiteY20" fmla="*/ 31725 h 37955"/>
              <a:gd name="connsiteX21" fmla="*/ 0 w 41040"/>
              <a:gd name="connsiteY21" fmla="*/ 23022 h 37955"/>
              <a:gd name="connsiteX22" fmla="*/ 23375 w 41040"/>
              <a:gd name="connsiteY22" fmla="*/ 27947 h 37955"/>
              <a:gd name="connsiteX23" fmla="*/ 20612 w 41040"/>
              <a:gd name="connsiteY23" fmla="*/ 24625 h 37955"/>
              <a:gd name="connsiteX24" fmla="*/ 24812 w 41040"/>
              <a:gd name="connsiteY24" fmla="*/ 24172 h 37955"/>
              <a:gd name="connsiteX25" fmla="*/ 16922 w 41040"/>
              <a:gd name="connsiteY25" fmla="*/ 0 h 37955"/>
              <a:gd name="connsiteX26" fmla="*/ 27990 w 41040"/>
              <a:gd name="connsiteY26" fmla="*/ 22737 h 37955"/>
              <a:gd name="connsiteX27" fmla="*/ 29162 w 41040"/>
              <a:gd name="connsiteY27" fmla="*/ 18242 h 37955"/>
              <a:gd name="connsiteX28" fmla="*/ 30902 w 41040"/>
              <a:gd name="connsiteY28" fmla="*/ 20697 h 37955"/>
              <a:gd name="connsiteX0" fmla="*/ 30902 w 41040"/>
              <a:gd name="connsiteY0" fmla="*/ 20697 h 37955"/>
              <a:gd name="connsiteX1" fmla="*/ 37200 w 41040"/>
              <a:gd name="connsiteY1" fmla="*/ 9335 h 37955"/>
              <a:gd name="connsiteX2" fmla="*/ 33965 w 41040"/>
              <a:gd name="connsiteY2" fmla="*/ 22132 h 37955"/>
              <a:gd name="connsiteX3" fmla="*/ 37447 w 41040"/>
              <a:gd name="connsiteY3" fmla="*/ 19527 h 37955"/>
              <a:gd name="connsiteX4" fmla="*/ 35820 w 41040"/>
              <a:gd name="connsiteY4" fmla="*/ 22887 h 37955"/>
              <a:gd name="connsiteX5" fmla="*/ 41040 w 41040"/>
              <a:gd name="connsiteY5" fmla="*/ 23000 h 37955"/>
              <a:gd name="connsiteX6" fmla="*/ 36425 w 41040"/>
              <a:gd name="connsiteY6" fmla="*/ 25757 h 37955"/>
              <a:gd name="connsiteX7" fmla="*/ 37710 w 41040"/>
              <a:gd name="connsiteY7" fmla="*/ 27645 h 37955"/>
              <a:gd name="connsiteX8" fmla="*/ 35820 w 41040"/>
              <a:gd name="connsiteY8" fmla="*/ 28665 h 37955"/>
              <a:gd name="connsiteX9" fmla="*/ 38317 w 41040"/>
              <a:gd name="connsiteY9" fmla="*/ 31987 h 37955"/>
              <a:gd name="connsiteX10" fmla="*/ 34080 w 41040"/>
              <a:gd name="connsiteY10" fmla="*/ 30705 h 37955"/>
              <a:gd name="connsiteX11" fmla="*/ 34382 w 41040"/>
              <a:gd name="connsiteY11" fmla="*/ 33725 h 37955"/>
              <a:gd name="connsiteX12" fmla="*/ 31620 w 41040"/>
              <a:gd name="connsiteY12" fmla="*/ 32290 h 37955"/>
              <a:gd name="connsiteX13" fmla="*/ 31052 w 41040"/>
              <a:gd name="connsiteY13" fmla="*/ 35197 h 37955"/>
              <a:gd name="connsiteX14" fmla="*/ 29312 w 41040"/>
              <a:gd name="connsiteY14" fmla="*/ 33725 h 37955"/>
              <a:gd name="connsiteX15" fmla="*/ 28140 w 41040"/>
              <a:gd name="connsiteY15" fmla="*/ 36067 h 37955"/>
              <a:gd name="connsiteX16" fmla="*/ 26967 w 41040"/>
              <a:gd name="connsiteY16" fmla="*/ 34480 h 37955"/>
              <a:gd name="connsiteX17" fmla="*/ 24357 w 41040"/>
              <a:gd name="connsiteY17" fmla="*/ 37955 h 37955"/>
              <a:gd name="connsiteX18" fmla="*/ 24245 w 41040"/>
              <a:gd name="connsiteY18" fmla="*/ 34595 h 37955"/>
              <a:gd name="connsiteX19" fmla="*/ 20725 w 41040"/>
              <a:gd name="connsiteY19" fmla="*/ 34180 h 37955"/>
              <a:gd name="connsiteX20" fmla="*/ 22770 w 41040"/>
              <a:gd name="connsiteY20" fmla="*/ 31725 h 37955"/>
              <a:gd name="connsiteX21" fmla="*/ 0 w 41040"/>
              <a:gd name="connsiteY21" fmla="*/ 23022 h 37955"/>
              <a:gd name="connsiteX22" fmla="*/ 23375 w 41040"/>
              <a:gd name="connsiteY22" fmla="*/ 27947 h 37955"/>
              <a:gd name="connsiteX23" fmla="*/ 20612 w 41040"/>
              <a:gd name="connsiteY23" fmla="*/ 24625 h 37955"/>
              <a:gd name="connsiteX24" fmla="*/ 24812 w 41040"/>
              <a:gd name="connsiteY24" fmla="*/ 24172 h 37955"/>
              <a:gd name="connsiteX25" fmla="*/ 16922 w 41040"/>
              <a:gd name="connsiteY25" fmla="*/ 0 h 37955"/>
              <a:gd name="connsiteX26" fmla="*/ 27990 w 41040"/>
              <a:gd name="connsiteY26" fmla="*/ 22737 h 37955"/>
              <a:gd name="connsiteX27" fmla="*/ 29162 w 41040"/>
              <a:gd name="connsiteY27" fmla="*/ 18242 h 37955"/>
              <a:gd name="connsiteX28" fmla="*/ 30902 w 41040"/>
              <a:gd name="connsiteY28" fmla="*/ 20697 h 37955"/>
              <a:gd name="connsiteX0" fmla="*/ 30902 w 41040"/>
              <a:gd name="connsiteY0" fmla="*/ 20697 h 50195"/>
              <a:gd name="connsiteX1" fmla="*/ 37200 w 41040"/>
              <a:gd name="connsiteY1" fmla="*/ 9335 h 50195"/>
              <a:gd name="connsiteX2" fmla="*/ 33965 w 41040"/>
              <a:gd name="connsiteY2" fmla="*/ 22132 h 50195"/>
              <a:gd name="connsiteX3" fmla="*/ 37447 w 41040"/>
              <a:gd name="connsiteY3" fmla="*/ 19527 h 50195"/>
              <a:gd name="connsiteX4" fmla="*/ 35820 w 41040"/>
              <a:gd name="connsiteY4" fmla="*/ 22887 h 50195"/>
              <a:gd name="connsiteX5" fmla="*/ 41040 w 41040"/>
              <a:gd name="connsiteY5" fmla="*/ 23000 h 50195"/>
              <a:gd name="connsiteX6" fmla="*/ 36425 w 41040"/>
              <a:gd name="connsiteY6" fmla="*/ 25757 h 50195"/>
              <a:gd name="connsiteX7" fmla="*/ 37710 w 41040"/>
              <a:gd name="connsiteY7" fmla="*/ 27645 h 50195"/>
              <a:gd name="connsiteX8" fmla="*/ 35820 w 41040"/>
              <a:gd name="connsiteY8" fmla="*/ 28665 h 50195"/>
              <a:gd name="connsiteX9" fmla="*/ 38317 w 41040"/>
              <a:gd name="connsiteY9" fmla="*/ 31987 h 50195"/>
              <a:gd name="connsiteX10" fmla="*/ 34080 w 41040"/>
              <a:gd name="connsiteY10" fmla="*/ 30705 h 50195"/>
              <a:gd name="connsiteX11" fmla="*/ 34382 w 41040"/>
              <a:gd name="connsiteY11" fmla="*/ 33725 h 50195"/>
              <a:gd name="connsiteX12" fmla="*/ 31620 w 41040"/>
              <a:gd name="connsiteY12" fmla="*/ 32290 h 50195"/>
              <a:gd name="connsiteX13" fmla="*/ 31052 w 41040"/>
              <a:gd name="connsiteY13" fmla="*/ 35197 h 50195"/>
              <a:gd name="connsiteX14" fmla="*/ 37142 w 41040"/>
              <a:gd name="connsiteY14" fmla="*/ 50195 h 50195"/>
              <a:gd name="connsiteX15" fmla="*/ 28140 w 41040"/>
              <a:gd name="connsiteY15" fmla="*/ 36067 h 50195"/>
              <a:gd name="connsiteX16" fmla="*/ 26967 w 41040"/>
              <a:gd name="connsiteY16" fmla="*/ 34480 h 50195"/>
              <a:gd name="connsiteX17" fmla="*/ 24357 w 41040"/>
              <a:gd name="connsiteY17" fmla="*/ 37955 h 50195"/>
              <a:gd name="connsiteX18" fmla="*/ 24245 w 41040"/>
              <a:gd name="connsiteY18" fmla="*/ 34595 h 50195"/>
              <a:gd name="connsiteX19" fmla="*/ 20725 w 41040"/>
              <a:gd name="connsiteY19" fmla="*/ 34180 h 50195"/>
              <a:gd name="connsiteX20" fmla="*/ 22770 w 41040"/>
              <a:gd name="connsiteY20" fmla="*/ 31725 h 50195"/>
              <a:gd name="connsiteX21" fmla="*/ 0 w 41040"/>
              <a:gd name="connsiteY21" fmla="*/ 23022 h 50195"/>
              <a:gd name="connsiteX22" fmla="*/ 23375 w 41040"/>
              <a:gd name="connsiteY22" fmla="*/ 27947 h 50195"/>
              <a:gd name="connsiteX23" fmla="*/ 20612 w 41040"/>
              <a:gd name="connsiteY23" fmla="*/ 24625 h 50195"/>
              <a:gd name="connsiteX24" fmla="*/ 24812 w 41040"/>
              <a:gd name="connsiteY24" fmla="*/ 24172 h 50195"/>
              <a:gd name="connsiteX25" fmla="*/ 16922 w 41040"/>
              <a:gd name="connsiteY25" fmla="*/ 0 h 50195"/>
              <a:gd name="connsiteX26" fmla="*/ 27990 w 41040"/>
              <a:gd name="connsiteY26" fmla="*/ 22737 h 50195"/>
              <a:gd name="connsiteX27" fmla="*/ 29162 w 41040"/>
              <a:gd name="connsiteY27" fmla="*/ 18242 h 50195"/>
              <a:gd name="connsiteX28" fmla="*/ 30902 w 41040"/>
              <a:gd name="connsiteY28" fmla="*/ 20697 h 50195"/>
              <a:gd name="connsiteX0" fmla="*/ 30902 w 41040"/>
              <a:gd name="connsiteY0" fmla="*/ 20697 h 50195"/>
              <a:gd name="connsiteX1" fmla="*/ 37200 w 41040"/>
              <a:gd name="connsiteY1" fmla="*/ 9335 h 50195"/>
              <a:gd name="connsiteX2" fmla="*/ 33965 w 41040"/>
              <a:gd name="connsiteY2" fmla="*/ 22132 h 50195"/>
              <a:gd name="connsiteX3" fmla="*/ 37447 w 41040"/>
              <a:gd name="connsiteY3" fmla="*/ 19527 h 50195"/>
              <a:gd name="connsiteX4" fmla="*/ 35820 w 41040"/>
              <a:gd name="connsiteY4" fmla="*/ 22887 h 50195"/>
              <a:gd name="connsiteX5" fmla="*/ 41040 w 41040"/>
              <a:gd name="connsiteY5" fmla="*/ 23000 h 50195"/>
              <a:gd name="connsiteX6" fmla="*/ 36425 w 41040"/>
              <a:gd name="connsiteY6" fmla="*/ 25757 h 50195"/>
              <a:gd name="connsiteX7" fmla="*/ 37710 w 41040"/>
              <a:gd name="connsiteY7" fmla="*/ 27645 h 50195"/>
              <a:gd name="connsiteX8" fmla="*/ 35820 w 41040"/>
              <a:gd name="connsiteY8" fmla="*/ 28665 h 50195"/>
              <a:gd name="connsiteX9" fmla="*/ 38317 w 41040"/>
              <a:gd name="connsiteY9" fmla="*/ 31987 h 50195"/>
              <a:gd name="connsiteX10" fmla="*/ 34080 w 41040"/>
              <a:gd name="connsiteY10" fmla="*/ 30705 h 50195"/>
              <a:gd name="connsiteX11" fmla="*/ 34382 w 41040"/>
              <a:gd name="connsiteY11" fmla="*/ 33725 h 50195"/>
              <a:gd name="connsiteX12" fmla="*/ 31620 w 41040"/>
              <a:gd name="connsiteY12" fmla="*/ 32290 h 50195"/>
              <a:gd name="connsiteX13" fmla="*/ 31052 w 41040"/>
              <a:gd name="connsiteY13" fmla="*/ 35197 h 50195"/>
              <a:gd name="connsiteX14" fmla="*/ 37142 w 41040"/>
              <a:gd name="connsiteY14" fmla="*/ 50195 h 50195"/>
              <a:gd name="connsiteX15" fmla="*/ 28140 w 41040"/>
              <a:gd name="connsiteY15" fmla="*/ 36067 h 50195"/>
              <a:gd name="connsiteX16" fmla="*/ 26967 w 41040"/>
              <a:gd name="connsiteY16" fmla="*/ 34480 h 50195"/>
              <a:gd name="connsiteX17" fmla="*/ 24357 w 41040"/>
              <a:gd name="connsiteY17" fmla="*/ 37955 h 50195"/>
              <a:gd name="connsiteX18" fmla="*/ 24245 w 41040"/>
              <a:gd name="connsiteY18" fmla="*/ 34595 h 50195"/>
              <a:gd name="connsiteX19" fmla="*/ 14662 w 41040"/>
              <a:gd name="connsiteY19" fmla="*/ 46945 h 50195"/>
              <a:gd name="connsiteX20" fmla="*/ 20725 w 41040"/>
              <a:gd name="connsiteY20" fmla="*/ 34180 h 50195"/>
              <a:gd name="connsiteX21" fmla="*/ 22770 w 41040"/>
              <a:gd name="connsiteY21" fmla="*/ 31725 h 50195"/>
              <a:gd name="connsiteX22" fmla="*/ 0 w 41040"/>
              <a:gd name="connsiteY22" fmla="*/ 23022 h 50195"/>
              <a:gd name="connsiteX23" fmla="*/ 23375 w 41040"/>
              <a:gd name="connsiteY23" fmla="*/ 27947 h 50195"/>
              <a:gd name="connsiteX24" fmla="*/ 20612 w 41040"/>
              <a:gd name="connsiteY24" fmla="*/ 24625 h 50195"/>
              <a:gd name="connsiteX25" fmla="*/ 24812 w 41040"/>
              <a:gd name="connsiteY25" fmla="*/ 24172 h 50195"/>
              <a:gd name="connsiteX26" fmla="*/ 16922 w 41040"/>
              <a:gd name="connsiteY26" fmla="*/ 0 h 50195"/>
              <a:gd name="connsiteX27" fmla="*/ 27990 w 41040"/>
              <a:gd name="connsiteY27" fmla="*/ 22737 h 50195"/>
              <a:gd name="connsiteX28" fmla="*/ 29162 w 41040"/>
              <a:gd name="connsiteY28" fmla="*/ 18242 h 50195"/>
              <a:gd name="connsiteX29" fmla="*/ 30902 w 41040"/>
              <a:gd name="connsiteY29" fmla="*/ 20697 h 5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040" h="50195">
                <a:moveTo>
                  <a:pt x="30902" y="20697"/>
                </a:moveTo>
                <a:lnTo>
                  <a:pt x="37200" y="9335"/>
                </a:lnTo>
                <a:cubicBezTo>
                  <a:pt x="37112" y="11261"/>
                  <a:pt x="34053" y="20206"/>
                  <a:pt x="33965" y="22132"/>
                </a:cubicBezTo>
                <a:lnTo>
                  <a:pt x="37447" y="19527"/>
                </a:lnTo>
                <a:lnTo>
                  <a:pt x="35820" y="22887"/>
                </a:lnTo>
                <a:lnTo>
                  <a:pt x="41040" y="23000"/>
                </a:lnTo>
                <a:lnTo>
                  <a:pt x="36425" y="25757"/>
                </a:lnTo>
                <a:lnTo>
                  <a:pt x="37710" y="27645"/>
                </a:lnTo>
                <a:lnTo>
                  <a:pt x="35820" y="28665"/>
                </a:lnTo>
                <a:lnTo>
                  <a:pt x="38317" y="31987"/>
                </a:lnTo>
                <a:lnTo>
                  <a:pt x="34080" y="30705"/>
                </a:lnTo>
                <a:cubicBezTo>
                  <a:pt x="34181" y="31712"/>
                  <a:pt x="34281" y="32718"/>
                  <a:pt x="34382" y="33725"/>
                </a:cubicBezTo>
                <a:lnTo>
                  <a:pt x="31620" y="32290"/>
                </a:lnTo>
                <a:lnTo>
                  <a:pt x="31052" y="35197"/>
                </a:lnTo>
                <a:lnTo>
                  <a:pt x="37142" y="50195"/>
                </a:lnTo>
                <a:lnTo>
                  <a:pt x="28140" y="36067"/>
                </a:lnTo>
                <a:lnTo>
                  <a:pt x="26967" y="34480"/>
                </a:lnTo>
                <a:lnTo>
                  <a:pt x="24357" y="37955"/>
                </a:lnTo>
                <a:cubicBezTo>
                  <a:pt x="24320" y="36835"/>
                  <a:pt x="24282" y="35715"/>
                  <a:pt x="24245" y="34595"/>
                </a:cubicBezTo>
                <a:cubicBezTo>
                  <a:pt x="23841" y="34572"/>
                  <a:pt x="15066" y="46968"/>
                  <a:pt x="14662" y="46945"/>
                </a:cubicBezTo>
                <a:lnTo>
                  <a:pt x="20725" y="34180"/>
                </a:lnTo>
                <a:lnTo>
                  <a:pt x="22770" y="31725"/>
                </a:lnTo>
                <a:lnTo>
                  <a:pt x="0" y="23022"/>
                </a:lnTo>
                <a:lnTo>
                  <a:pt x="23375" y="27947"/>
                </a:lnTo>
                <a:lnTo>
                  <a:pt x="20612" y="24625"/>
                </a:lnTo>
                <a:lnTo>
                  <a:pt x="24812" y="24172"/>
                </a:lnTo>
                <a:lnTo>
                  <a:pt x="16922" y="0"/>
                </a:lnTo>
                <a:lnTo>
                  <a:pt x="27990" y="22737"/>
                </a:lnTo>
                <a:lnTo>
                  <a:pt x="29162" y="18242"/>
                </a:lnTo>
                <a:lnTo>
                  <a:pt x="30902" y="20697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но 2 6"/>
          <p:cNvSpPr/>
          <p:nvPr/>
        </p:nvSpPr>
        <p:spPr>
          <a:xfrm>
            <a:off x="251520" y="4296981"/>
            <a:ext cx="1996440" cy="1970278"/>
          </a:xfrm>
          <a:custGeom>
            <a:avLst/>
            <a:gdLst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640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6140 w 26278"/>
              <a:gd name="connsiteY0" fmla="*/ 18267 h 35525"/>
              <a:gd name="connsiteX1" fmla="*/ 19468 w 26278"/>
              <a:gd name="connsiteY1" fmla="*/ 13925 h 35525"/>
              <a:gd name="connsiteX2" fmla="*/ 19203 w 26278"/>
              <a:gd name="connsiteY2" fmla="*/ 19702 h 35525"/>
              <a:gd name="connsiteX3" fmla="*/ 22685 w 26278"/>
              <a:gd name="connsiteY3" fmla="*/ 17097 h 35525"/>
              <a:gd name="connsiteX4" fmla="*/ 21058 w 26278"/>
              <a:gd name="connsiteY4" fmla="*/ 20457 h 35525"/>
              <a:gd name="connsiteX5" fmla="*/ 26278 w 26278"/>
              <a:gd name="connsiteY5" fmla="*/ 20570 h 35525"/>
              <a:gd name="connsiteX6" fmla="*/ 21663 w 26278"/>
              <a:gd name="connsiteY6" fmla="*/ 23327 h 35525"/>
              <a:gd name="connsiteX7" fmla="*/ 22948 w 26278"/>
              <a:gd name="connsiteY7" fmla="*/ 25215 h 35525"/>
              <a:gd name="connsiteX8" fmla="*/ 21058 w 26278"/>
              <a:gd name="connsiteY8" fmla="*/ 26235 h 35525"/>
              <a:gd name="connsiteX9" fmla="*/ 23555 w 26278"/>
              <a:gd name="connsiteY9" fmla="*/ 29557 h 35525"/>
              <a:gd name="connsiteX10" fmla="*/ 19318 w 26278"/>
              <a:gd name="connsiteY10" fmla="*/ 28275 h 35525"/>
              <a:gd name="connsiteX11" fmla="*/ 19620 w 26278"/>
              <a:gd name="connsiteY11" fmla="*/ 31295 h 35525"/>
              <a:gd name="connsiteX12" fmla="*/ 16858 w 26278"/>
              <a:gd name="connsiteY12" fmla="*/ 29860 h 35525"/>
              <a:gd name="connsiteX13" fmla="*/ 16290 w 26278"/>
              <a:gd name="connsiteY13" fmla="*/ 32767 h 35525"/>
              <a:gd name="connsiteX14" fmla="*/ 14550 w 26278"/>
              <a:gd name="connsiteY14" fmla="*/ 31295 h 35525"/>
              <a:gd name="connsiteX15" fmla="*/ 13378 w 26278"/>
              <a:gd name="connsiteY15" fmla="*/ 33637 h 35525"/>
              <a:gd name="connsiteX16" fmla="*/ 12205 w 26278"/>
              <a:gd name="connsiteY16" fmla="*/ 32050 h 35525"/>
              <a:gd name="connsiteX17" fmla="*/ 9595 w 26278"/>
              <a:gd name="connsiteY17" fmla="*/ 35525 h 35525"/>
              <a:gd name="connsiteX18" fmla="*/ 9483 w 26278"/>
              <a:gd name="connsiteY18" fmla="*/ 32165 h 35525"/>
              <a:gd name="connsiteX19" fmla="*/ 5963 w 26278"/>
              <a:gd name="connsiteY19" fmla="*/ 31750 h 35525"/>
              <a:gd name="connsiteX20" fmla="*/ 8008 w 26278"/>
              <a:gd name="connsiteY20" fmla="*/ 29295 h 35525"/>
              <a:gd name="connsiteX21" fmla="*/ 4678 w 26278"/>
              <a:gd name="connsiteY21" fmla="*/ 26802 h 35525"/>
              <a:gd name="connsiteX22" fmla="*/ 8613 w 26278"/>
              <a:gd name="connsiteY22" fmla="*/ 25517 h 35525"/>
              <a:gd name="connsiteX23" fmla="*/ 5850 w 26278"/>
              <a:gd name="connsiteY23" fmla="*/ 22195 h 35525"/>
              <a:gd name="connsiteX24" fmla="*/ 10050 w 26278"/>
              <a:gd name="connsiteY24" fmla="*/ 21742 h 35525"/>
              <a:gd name="connsiteX25" fmla="*/ 0 w 26278"/>
              <a:gd name="connsiteY25" fmla="*/ 0 h 35525"/>
              <a:gd name="connsiteX26" fmla="*/ 13228 w 26278"/>
              <a:gd name="connsiteY26" fmla="*/ 20307 h 35525"/>
              <a:gd name="connsiteX27" fmla="*/ 14400 w 26278"/>
              <a:gd name="connsiteY27" fmla="*/ 15812 h 35525"/>
              <a:gd name="connsiteX28" fmla="*/ 16140 w 26278"/>
              <a:gd name="connsiteY28" fmla="*/ 18267 h 35525"/>
              <a:gd name="connsiteX0" fmla="*/ 24422 w 34560"/>
              <a:gd name="connsiteY0" fmla="*/ 18267 h 35525"/>
              <a:gd name="connsiteX1" fmla="*/ 27750 w 34560"/>
              <a:gd name="connsiteY1" fmla="*/ 13925 h 35525"/>
              <a:gd name="connsiteX2" fmla="*/ 27485 w 34560"/>
              <a:gd name="connsiteY2" fmla="*/ 19702 h 35525"/>
              <a:gd name="connsiteX3" fmla="*/ 30967 w 34560"/>
              <a:gd name="connsiteY3" fmla="*/ 17097 h 35525"/>
              <a:gd name="connsiteX4" fmla="*/ 29340 w 34560"/>
              <a:gd name="connsiteY4" fmla="*/ 20457 h 35525"/>
              <a:gd name="connsiteX5" fmla="*/ 34560 w 34560"/>
              <a:gd name="connsiteY5" fmla="*/ 20570 h 35525"/>
              <a:gd name="connsiteX6" fmla="*/ 29945 w 34560"/>
              <a:gd name="connsiteY6" fmla="*/ 23327 h 35525"/>
              <a:gd name="connsiteX7" fmla="*/ 31230 w 34560"/>
              <a:gd name="connsiteY7" fmla="*/ 25215 h 35525"/>
              <a:gd name="connsiteX8" fmla="*/ 29340 w 34560"/>
              <a:gd name="connsiteY8" fmla="*/ 26235 h 35525"/>
              <a:gd name="connsiteX9" fmla="*/ 31837 w 34560"/>
              <a:gd name="connsiteY9" fmla="*/ 29557 h 35525"/>
              <a:gd name="connsiteX10" fmla="*/ 27600 w 34560"/>
              <a:gd name="connsiteY10" fmla="*/ 28275 h 35525"/>
              <a:gd name="connsiteX11" fmla="*/ 27902 w 34560"/>
              <a:gd name="connsiteY11" fmla="*/ 31295 h 35525"/>
              <a:gd name="connsiteX12" fmla="*/ 25140 w 34560"/>
              <a:gd name="connsiteY12" fmla="*/ 29860 h 35525"/>
              <a:gd name="connsiteX13" fmla="*/ 24572 w 34560"/>
              <a:gd name="connsiteY13" fmla="*/ 32767 h 35525"/>
              <a:gd name="connsiteX14" fmla="*/ 22832 w 34560"/>
              <a:gd name="connsiteY14" fmla="*/ 31295 h 35525"/>
              <a:gd name="connsiteX15" fmla="*/ 21660 w 34560"/>
              <a:gd name="connsiteY15" fmla="*/ 33637 h 35525"/>
              <a:gd name="connsiteX16" fmla="*/ 20487 w 34560"/>
              <a:gd name="connsiteY16" fmla="*/ 32050 h 35525"/>
              <a:gd name="connsiteX17" fmla="*/ 17877 w 34560"/>
              <a:gd name="connsiteY17" fmla="*/ 35525 h 35525"/>
              <a:gd name="connsiteX18" fmla="*/ 17765 w 34560"/>
              <a:gd name="connsiteY18" fmla="*/ 32165 h 35525"/>
              <a:gd name="connsiteX19" fmla="*/ 14245 w 34560"/>
              <a:gd name="connsiteY19" fmla="*/ 31750 h 35525"/>
              <a:gd name="connsiteX20" fmla="*/ 16290 w 34560"/>
              <a:gd name="connsiteY20" fmla="*/ 29295 h 35525"/>
              <a:gd name="connsiteX21" fmla="*/ 0 w 34560"/>
              <a:gd name="connsiteY21" fmla="*/ 28152 h 35525"/>
              <a:gd name="connsiteX22" fmla="*/ 16895 w 34560"/>
              <a:gd name="connsiteY22" fmla="*/ 25517 h 35525"/>
              <a:gd name="connsiteX23" fmla="*/ 14132 w 34560"/>
              <a:gd name="connsiteY23" fmla="*/ 22195 h 35525"/>
              <a:gd name="connsiteX24" fmla="*/ 18332 w 34560"/>
              <a:gd name="connsiteY24" fmla="*/ 21742 h 35525"/>
              <a:gd name="connsiteX25" fmla="*/ 8282 w 34560"/>
              <a:gd name="connsiteY25" fmla="*/ 0 h 35525"/>
              <a:gd name="connsiteX26" fmla="*/ 21510 w 34560"/>
              <a:gd name="connsiteY26" fmla="*/ 20307 h 35525"/>
              <a:gd name="connsiteX27" fmla="*/ 22682 w 34560"/>
              <a:gd name="connsiteY27" fmla="*/ 15812 h 35525"/>
              <a:gd name="connsiteX28" fmla="*/ 24422 w 34560"/>
              <a:gd name="connsiteY28" fmla="*/ 18267 h 35525"/>
              <a:gd name="connsiteX0" fmla="*/ 24422 w 44737"/>
              <a:gd name="connsiteY0" fmla="*/ 18267 h 35525"/>
              <a:gd name="connsiteX1" fmla="*/ 27750 w 44737"/>
              <a:gd name="connsiteY1" fmla="*/ 13925 h 35525"/>
              <a:gd name="connsiteX2" fmla="*/ 27485 w 44737"/>
              <a:gd name="connsiteY2" fmla="*/ 19702 h 35525"/>
              <a:gd name="connsiteX3" fmla="*/ 44737 w 44737"/>
              <a:gd name="connsiteY3" fmla="*/ 8187 h 35525"/>
              <a:gd name="connsiteX4" fmla="*/ 29340 w 44737"/>
              <a:gd name="connsiteY4" fmla="*/ 20457 h 35525"/>
              <a:gd name="connsiteX5" fmla="*/ 34560 w 44737"/>
              <a:gd name="connsiteY5" fmla="*/ 20570 h 35525"/>
              <a:gd name="connsiteX6" fmla="*/ 29945 w 44737"/>
              <a:gd name="connsiteY6" fmla="*/ 23327 h 35525"/>
              <a:gd name="connsiteX7" fmla="*/ 31230 w 44737"/>
              <a:gd name="connsiteY7" fmla="*/ 25215 h 35525"/>
              <a:gd name="connsiteX8" fmla="*/ 29340 w 44737"/>
              <a:gd name="connsiteY8" fmla="*/ 26235 h 35525"/>
              <a:gd name="connsiteX9" fmla="*/ 31837 w 44737"/>
              <a:gd name="connsiteY9" fmla="*/ 29557 h 35525"/>
              <a:gd name="connsiteX10" fmla="*/ 27600 w 44737"/>
              <a:gd name="connsiteY10" fmla="*/ 28275 h 35525"/>
              <a:gd name="connsiteX11" fmla="*/ 27902 w 44737"/>
              <a:gd name="connsiteY11" fmla="*/ 31295 h 35525"/>
              <a:gd name="connsiteX12" fmla="*/ 25140 w 44737"/>
              <a:gd name="connsiteY12" fmla="*/ 29860 h 35525"/>
              <a:gd name="connsiteX13" fmla="*/ 24572 w 44737"/>
              <a:gd name="connsiteY13" fmla="*/ 32767 h 35525"/>
              <a:gd name="connsiteX14" fmla="*/ 22832 w 44737"/>
              <a:gd name="connsiteY14" fmla="*/ 31295 h 35525"/>
              <a:gd name="connsiteX15" fmla="*/ 21660 w 44737"/>
              <a:gd name="connsiteY15" fmla="*/ 33637 h 35525"/>
              <a:gd name="connsiteX16" fmla="*/ 20487 w 44737"/>
              <a:gd name="connsiteY16" fmla="*/ 32050 h 35525"/>
              <a:gd name="connsiteX17" fmla="*/ 17877 w 44737"/>
              <a:gd name="connsiteY17" fmla="*/ 35525 h 35525"/>
              <a:gd name="connsiteX18" fmla="*/ 17765 w 44737"/>
              <a:gd name="connsiteY18" fmla="*/ 32165 h 35525"/>
              <a:gd name="connsiteX19" fmla="*/ 14245 w 44737"/>
              <a:gd name="connsiteY19" fmla="*/ 31750 h 35525"/>
              <a:gd name="connsiteX20" fmla="*/ 16290 w 44737"/>
              <a:gd name="connsiteY20" fmla="*/ 29295 h 35525"/>
              <a:gd name="connsiteX21" fmla="*/ 0 w 44737"/>
              <a:gd name="connsiteY21" fmla="*/ 28152 h 35525"/>
              <a:gd name="connsiteX22" fmla="*/ 16895 w 44737"/>
              <a:gd name="connsiteY22" fmla="*/ 25517 h 35525"/>
              <a:gd name="connsiteX23" fmla="*/ 14132 w 44737"/>
              <a:gd name="connsiteY23" fmla="*/ 22195 h 35525"/>
              <a:gd name="connsiteX24" fmla="*/ 18332 w 44737"/>
              <a:gd name="connsiteY24" fmla="*/ 21742 h 35525"/>
              <a:gd name="connsiteX25" fmla="*/ 8282 w 44737"/>
              <a:gd name="connsiteY25" fmla="*/ 0 h 35525"/>
              <a:gd name="connsiteX26" fmla="*/ 21510 w 44737"/>
              <a:gd name="connsiteY26" fmla="*/ 20307 h 35525"/>
              <a:gd name="connsiteX27" fmla="*/ 22682 w 44737"/>
              <a:gd name="connsiteY27" fmla="*/ 15812 h 35525"/>
              <a:gd name="connsiteX28" fmla="*/ 24422 w 44737"/>
              <a:gd name="connsiteY28" fmla="*/ 18267 h 35525"/>
              <a:gd name="connsiteX0" fmla="*/ 24422 w 44737"/>
              <a:gd name="connsiteY0" fmla="*/ 18267 h 41555"/>
              <a:gd name="connsiteX1" fmla="*/ 27750 w 44737"/>
              <a:gd name="connsiteY1" fmla="*/ 13925 h 41555"/>
              <a:gd name="connsiteX2" fmla="*/ 27485 w 44737"/>
              <a:gd name="connsiteY2" fmla="*/ 19702 h 41555"/>
              <a:gd name="connsiteX3" fmla="*/ 44737 w 44737"/>
              <a:gd name="connsiteY3" fmla="*/ 8187 h 41555"/>
              <a:gd name="connsiteX4" fmla="*/ 29340 w 44737"/>
              <a:gd name="connsiteY4" fmla="*/ 20457 h 41555"/>
              <a:gd name="connsiteX5" fmla="*/ 34560 w 44737"/>
              <a:gd name="connsiteY5" fmla="*/ 20570 h 41555"/>
              <a:gd name="connsiteX6" fmla="*/ 29945 w 44737"/>
              <a:gd name="connsiteY6" fmla="*/ 23327 h 41555"/>
              <a:gd name="connsiteX7" fmla="*/ 31230 w 44737"/>
              <a:gd name="connsiteY7" fmla="*/ 25215 h 41555"/>
              <a:gd name="connsiteX8" fmla="*/ 29340 w 44737"/>
              <a:gd name="connsiteY8" fmla="*/ 26235 h 41555"/>
              <a:gd name="connsiteX9" fmla="*/ 31837 w 44737"/>
              <a:gd name="connsiteY9" fmla="*/ 29557 h 41555"/>
              <a:gd name="connsiteX10" fmla="*/ 27600 w 44737"/>
              <a:gd name="connsiteY10" fmla="*/ 28275 h 41555"/>
              <a:gd name="connsiteX11" fmla="*/ 39242 w 44737"/>
              <a:gd name="connsiteY11" fmla="*/ 41555 h 41555"/>
              <a:gd name="connsiteX12" fmla="*/ 25140 w 44737"/>
              <a:gd name="connsiteY12" fmla="*/ 29860 h 41555"/>
              <a:gd name="connsiteX13" fmla="*/ 24572 w 44737"/>
              <a:gd name="connsiteY13" fmla="*/ 32767 h 41555"/>
              <a:gd name="connsiteX14" fmla="*/ 22832 w 44737"/>
              <a:gd name="connsiteY14" fmla="*/ 31295 h 41555"/>
              <a:gd name="connsiteX15" fmla="*/ 21660 w 44737"/>
              <a:gd name="connsiteY15" fmla="*/ 33637 h 41555"/>
              <a:gd name="connsiteX16" fmla="*/ 20487 w 44737"/>
              <a:gd name="connsiteY16" fmla="*/ 32050 h 41555"/>
              <a:gd name="connsiteX17" fmla="*/ 17877 w 44737"/>
              <a:gd name="connsiteY17" fmla="*/ 35525 h 41555"/>
              <a:gd name="connsiteX18" fmla="*/ 17765 w 44737"/>
              <a:gd name="connsiteY18" fmla="*/ 32165 h 41555"/>
              <a:gd name="connsiteX19" fmla="*/ 14245 w 44737"/>
              <a:gd name="connsiteY19" fmla="*/ 31750 h 41555"/>
              <a:gd name="connsiteX20" fmla="*/ 16290 w 44737"/>
              <a:gd name="connsiteY20" fmla="*/ 29295 h 41555"/>
              <a:gd name="connsiteX21" fmla="*/ 0 w 44737"/>
              <a:gd name="connsiteY21" fmla="*/ 28152 h 41555"/>
              <a:gd name="connsiteX22" fmla="*/ 16895 w 44737"/>
              <a:gd name="connsiteY22" fmla="*/ 25517 h 41555"/>
              <a:gd name="connsiteX23" fmla="*/ 14132 w 44737"/>
              <a:gd name="connsiteY23" fmla="*/ 22195 h 41555"/>
              <a:gd name="connsiteX24" fmla="*/ 18332 w 44737"/>
              <a:gd name="connsiteY24" fmla="*/ 21742 h 41555"/>
              <a:gd name="connsiteX25" fmla="*/ 8282 w 44737"/>
              <a:gd name="connsiteY25" fmla="*/ 0 h 41555"/>
              <a:gd name="connsiteX26" fmla="*/ 21510 w 44737"/>
              <a:gd name="connsiteY26" fmla="*/ 20307 h 41555"/>
              <a:gd name="connsiteX27" fmla="*/ 22682 w 44737"/>
              <a:gd name="connsiteY27" fmla="*/ 15812 h 41555"/>
              <a:gd name="connsiteX28" fmla="*/ 24422 w 44737"/>
              <a:gd name="connsiteY28" fmla="*/ 18267 h 41555"/>
              <a:gd name="connsiteX0" fmla="*/ 24422 w 44737"/>
              <a:gd name="connsiteY0" fmla="*/ 18267 h 46542"/>
              <a:gd name="connsiteX1" fmla="*/ 27750 w 44737"/>
              <a:gd name="connsiteY1" fmla="*/ 13925 h 46542"/>
              <a:gd name="connsiteX2" fmla="*/ 27485 w 44737"/>
              <a:gd name="connsiteY2" fmla="*/ 19702 h 46542"/>
              <a:gd name="connsiteX3" fmla="*/ 44737 w 44737"/>
              <a:gd name="connsiteY3" fmla="*/ 8187 h 46542"/>
              <a:gd name="connsiteX4" fmla="*/ 29340 w 44737"/>
              <a:gd name="connsiteY4" fmla="*/ 20457 h 46542"/>
              <a:gd name="connsiteX5" fmla="*/ 34560 w 44737"/>
              <a:gd name="connsiteY5" fmla="*/ 20570 h 46542"/>
              <a:gd name="connsiteX6" fmla="*/ 29945 w 44737"/>
              <a:gd name="connsiteY6" fmla="*/ 23327 h 46542"/>
              <a:gd name="connsiteX7" fmla="*/ 31230 w 44737"/>
              <a:gd name="connsiteY7" fmla="*/ 25215 h 46542"/>
              <a:gd name="connsiteX8" fmla="*/ 29340 w 44737"/>
              <a:gd name="connsiteY8" fmla="*/ 26235 h 46542"/>
              <a:gd name="connsiteX9" fmla="*/ 31837 w 44737"/>
              <a:gd name="connsiteY9" fmla="*/ 29557 h 46542"/>
              <a:gd name="connsiteX10" fmla="*/ 27600 w 44737"/>
              <a:gd name="connsiteY10" fmla="*/ 28275 h 46542"/>
              <a:gd name="connsiteX11" fmla="*/ 39242 w 44737"/>
              <a:gd name="connsiteY11" fmla="*/ 41555 h 46542"/>
              <a:gd name="connsiteX12" fmla="*/ 25140 w 44737"/>
              <a:gd name="connsiteY12" fmla="*/ 29860 h 46542"/>
              <a:gd name="connsiteX13" fmla="*/ 24572 w 44737"/>
              <a:gd name="connsiteY13" fmla="*/ 32767 h 46542"/>
              <a:gd name="connsiteX14" fmla="*/ 22832 w 44737"/>
              <a:gd name="connsiteY14" fmla="*/ 31295 h 46542"/>
              <a:gd name="connsiteX15" fmla="*/ 21660 w 44737"/>
              <a:gd name="connsiteY15" fmla="*/ 33637 h 46542"/>
              <a:gd name="connsiteX16" fmla="*/ 20487 w 44737"/>
              <a:gd name="connsiteY16" fmla="*/ 32050 h 46542"/>
              <a:gd name="connsiteX17" fmla="*/ 17877 w 44737"/>
              <a:gd name="connsiteY17" fmla="*/ 35525 h 46542"/>
              <a:gd name="connsiteX18" fmla="*/ 7775 w 44737"/>
              <a:gd name="connsiteY18" fmla="*/ 46475 h 46542"/>
              <a:gd name="connsiteX19" fmla="*/ 14245 w 44737"/>
              <a:gd name="connsiteY19" fmla="*/ 31750 h 46542"/>
              <a:gd name="connsiteX20" fmla="*/ 16290 w 44737"/>
              <a:gd name="connsiteY20" fmla="*/ 29295 h 46542"/>
              <a:gd name="connsiteX21" fmla="*/ 0 w 44737"/>
              <a:gd name="connsiteY21" fmla="*/ 28152 h 46542"/>
              <a:gd name="connsiteX22" fmla="*/ 16895 w 44737"/>
              <a:gd name="connsiteY22" fmla="*/ 25517 h 46542"/>
              <a:gd name="connsiteX23" fmla="*/ 14132 w 44737"/>
              <a:gd name="connsiteY23" fmla="*/ 22195 h 46542"/>
              <a:gd name="connsiteX24" fmla="*/ 18332 w 44737"/>
              <a:gd name="connsiteY24" fmla="*/ 21742 h 46542"/>
              <a:gd name="connsiteX25" fmla="*/ 8282 w 44737"/>
              <a:gd name="connsiteY25" fmla="*/ 0 h 46542"/>
              <a:gd name="connsiteX26" fmla="*/ 21510 w 44737"/>
              <a:gd name="connsiteY26" fmla="*/ 20307 h 46542"/>
              <a:gd name="connsiteX27" fmla="*/ 22682 w 44737"/>
              <a:gd name="connsiteY27" fmla="*/ 15812 h 46542"/>
              <a:gd name="connsiteX28" fmla="*/ 24422 w 44737"/>
              <a:gd name="connsiteY28" fmla="*/ 18267 h 46542"/>
              <a:gd name="connsiteX0" fmla="*/ 24422 w 47160"/>
              <a:gd name="connsiteY0" fmla="*/ 18267 h 46542"/>
              <a:gd name="connsiteX1" fmla="*/ 27750 w 47160"/>
              <a:gd name="connsiteY1" fmla="*/ 13925 h 46542"/>
              <a:gd name="connsiteX2" fmla="*/ 27485 w 47160"/>
              <a:gd name="connsiteY2" fmla="*/ 19702 h 46542"/>
              <a:gd name="connsiteX3" fmla="*/ 44737 w 47160"/>
              <a:gd name="connsiteY3" fmla="*/ 8187 h 46542"/>
              <a:gd name="connsiteX4" fmla="*/ 29340 w 47160"/>
              <a:gd name="connsiteY4" fmla="*/ 20457 h 46542"/>
              <a:gd name="connsiteX5" fmla="*/ 34560 w 47160"/>
              <a:gd name="connsiteY5" fmla="*/ 20570 h 46542"/>
              <a:gd name="connsiteX6" fmla="*/ 29945 w 47160"/>
              <a:gd name="connsiteY6" fmla="*/ 23327 h 46542"/>
              <a:gd name="connsiteX7" fmla="*/ 47160 w 47160"/>
              <a:gd name="connsiteY7" fmla="*/ 30885 h 46542"/>
              <a:gd name="connsiteX8" fmla="*/ 29340 w 47160"/>
              <a:gd name="connsiteY8" fmla="*/ 26235 h 46542"/>
              <a:gd name="connsiteX9" fmla="*/ 31837 w 47160"/>
              <a:gd name="connsiteY9" fmla="*/ 29557 h 46542"/>
              <a:gd name="connsiteX10" fmla="*/ 27600 w 47160"/>
              <a:gd name="connsiteY10" fmla="*/ 28275 h 46542"/>
              <a:gd name="connsiteX11" fmla="*/ 39242 w 47160"/>
              <a:gd name="connsiteY11" fmla="*/ 41555 h 46542"/>
              <a:gd name="connsiteX12" fmla="*/ 25140 w 47160"/>
              <a:gd name="connsiteY12" fmla="*/ 29860 h 46542"/>
              <a:gd name="connsiteX13" fmla="*/ 24572 w 47160"/>
              <a:gd name="connsiteY13" fmla="*/ 32767 h 46542"/>
              <a:gd name="connsiteX14" fmla="*/ 22832 w 47160"/>
              <a:gd name="connsiteY14" fmla="*/ 31295 h 46542"/>
              <a:gd name="connsiteX15" fmla="*/ 21660 w 47160"/>
              <a:gd name="connsiteY15" fmla="*/ 33637 h 46542"/>
              <a:gd name="connsiteX16" fmla="*/ 20487 w 47160"/>
              <a:gd name="connsiteY16" fmla="*/ 32050 h 46542"/>
              <a:gd name="connsiteX17" fmla="*/ 17877 w 47160"/>
              <a:gd name="connsiteY17" fmla="*/ 35525 h 46542"/>
              <a:gd name="connsiteX18" fmla="*/ 7775 w 47160"/>
              <a:gd name="connsiteY18" fmla="*/ 46475 h 46542"/>
              <a:gd name="connsiteX19" fmla="*/ 14245 w 47160"/>
              <a:gd name="connsiteY19" fmla="*/ 31750 h 46542"/>
              <a:gd name="connsiteX20" fmla="*/ 16290 w 47160"/>
              <a:gd name="connsiteY20" fmla="*/ 29295 h 46542"/>
              <a:gd name="connsiteX21" fmla="*/ 0 w 47160"/>
              <a:gd name="connsiteY21" fmla="*/ 28152 h 46542"/>
              <a:gd name="connsiteX22" fmla="*/ 16895 w 47160"/>
              <a:gd name="connsiteY22" fmla="*/ 25517 h 46542"/>
              <a:gd name="connsiteX23" fmla="*/ 14132 w 47160"/>
              <a:gd name="connsiteY23" fmla="*/ 22195 h 46542"/>
              <a:gd name="connsiteX24" fmla="*/ 18332 w 47160"/>
              <a:gd name="connsiteY24" fmla="*/ 21742 h 46542"/>
              <a:gd name="connsiteX25" fmla="*/ 8282 w 47160"/>
              <a:gd name="connsiteY25" fmla="*/ 0 h 46542"/>
              <a:gd name="connsiteX26" fmla="*/ 21510 w 47160"/>
              <a:gd name="connsiteY26" fmla="*/ 20307 h 46542"/>
              <a:gd name="connsiteX27" fmla="*/ 22682 w 47160"/>
              <a:gd name="connsiteY27" fmla="*/ 15812 h 46542"/>
              <a:gd name="connsiteX28" fmla="*/ 24422 w 47160"/>
              <a:gd name="connsiteY28" fmla="*/ 18267 h 4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7160" h="46542">
                <a:moveTo>
                  <a:pt x="24422" y="18267"/>
                </a:moveTo>
                <a:lnTo>
                  <a:pt x="27750" y="13925"/>
                </a:lnTo>
                <a:cubicBezTo>
                  <a:pt x="27662" y="15851"/>
                  <a:pt x="27573" y="17776"/>
                  <a:pt x="27485" y="19702"/>
                </a:cubicBezTo>
                <a:lnTo>
                  <a:pt x="44737" y="8187"/>
                </a:lnTo>
                <a:lnTo>
                  <a:pt x="29340" y="20457"/>
                </a:lnTo>
                <a:lnTo>
                  <a:pt x="34560" y="20570"/>
                </a:lnTo>
                <a:lnTo>
                  <a:pt x="29945" y="23327"/>
                </a:lnTo>
                <a:lnTo>
                  <a:pt x="47160" y="30885"/>
                </a:lnTo>
                <a:lnTo>
                  <a:pt x="29340" y="26235"/>
                </a:lnTo>
                <a:lnTo>
                  <a:pt x="31837" y="29557"/>
                </a:lnTo>
                <a:lnTo>
                  <a:pt x="27600" y="28275"/>
                </a:lnTo>
                <a:cubicBezTo>
                  <a:pt x="27701" y="29282"/>
                  <a:pt x="39141" y="40548"/>
                  <a:pt x="39242" y="41555"/>
                </a:cubicBezTo>
                <a:lnTo>
                  <a:pt x="25140" y="29860"/>
                </a:lnTo>
                <a:lnTo>
                  <a:pt x="24572" y="32767"/>
                </a:lnTo>
                <a:lnTo>
                  <a:pt x="22832" y="31295"/>
                </a:lnTo>
                <a:lnTo>
                  <a:pt x="21660" y="33637"/>
                </a:lnTo>
                <a:lnTo>
                  <a:pt x="20487" y="32050"/>
                </a:lnTo>
                <a:lnTo>
                  <a:pt x="17877" y="35525"/>
                </a:lnTo>
                <a:cubicBezTo>
                  <a:pt x="17840" y="34405"/>
                  <a:pt x="7812" y="47595"/>
                  <a:pt x="7775" y="46475"/>
                </a:cubicBezTo>
                <a:lnTo>
                  <a:pt x="14245" y="31750"/>
                </a:lnTo>
                <a:lnTo>
                  <a:pt x="16290" y="29295"/>
                </a:lnTo>
                <a:lnTo>
                  <a:pt x="0" y="28152"/>
                </a:lnTo>
                <a:lnTo>
                  <a:pt x="16895" y="25517"/>
                </a:lnTo>
                <a:lnTo>
                  <a:pt x="14132" y="22195"/>
                </a:lnTo>
                <a:lnTo>
                  <a:pt x="18332" y="21742"/>
                </a:lnTo>
                <a:lnTo>
                  <a:pt x="8282" y="0"/>
                </a:lnTo>
                <a:lnTo>
                  <a:pt x="21510" y="20307"/>
                </a:lnTo>
                <a:lnTo>
                  <a:pt x="22682" y="15812"/>
                </a:lnTo>
                <a:lnTo>
                  <a:pt x="24422" y="18267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но 2 7"/>
          <p:cNvSpPr/>
          <p:nvPr/>
        </p:nvSpPr>
        <p:spPr>
          <a:xfrm>
            <a:off x="179430" y="709807"/>
            <a:ext cx="3663907" cy="1727420"/>
          </a:xfrm>
          <a:custGeom>
            <a:avLst/>
            <a:gdLst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640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872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20502 w 21600"/>
              <a:gd name="connsiteY9" fmla="*/ 18081 h 21600"/>
              <a:gd name="connsiteX10" fmla="*/ 14872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20502 w 21600"/>
              <a:gd name="connsiteY9" fmla="*/ 18081 h 21600"/>
              <a:gd name="connsiteX10" fmla="*/ 16187 w 21600"/>
              <a:gd name="connsiteY10" fmla="*/ 17375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20502 w 21600"/>
              <a:gd name="connsiteY9" fmla="*/ 18081 h 21600"/>
              <a:gd name="connsiteX10" fmla="*/ 16187 w 21600"/>
              <a:gd name="connsiteY10" fmla="*/ 17375 h 21600"/>
              <a:gd name="connsiteX11" fmla="*/ 15097 w 21600"/>
              <a:gd name="connsiteY11" fmla="*/ 19531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20502 w 21600"/>
              <a:gd name="connsiteY9" fmla="*/ 18081 h 21600"/>
              <a:gd name="connsiteX10" fmla="*/ 16187 w 21600"/>
              <a:gd name="connsiteY10" fmla="*/ 17375 h 21600"/>
              <a:gd name="connsiteX11" fmla="*/ 15097 w 21600"/>
              <a:gd name="connsiteY11" fmla="*/ 19531 h 21600"/>
              <a:gd name="connsiteX12" fmla="*/ 13051 w 21600"/>
              <a:gd name="connsiteY12" fmla="*/ 18719 h 21600"/>
              <a:gd name="connsiteX13" fmla="*/ 12180 w 21600"/>
              <a:gd name="connsiteY13" fmla="*/ 15935 h 21600"/>
              <a:gd name="connsiteX14" fmla="*/ 11612 w 21600"/>
              <a:gd name="connsiteY14" fmla="*/ 18842 h 21600"/>
              <a:gd name="connsiteX15" fmla="*/ 9872 w 21600"/>
              <a:gd name="connsiteY15" fmla="*/ 17370 h 21600"/>
              <a:gd name="connsiteX16" fmla="*/ 8700 w 21600"/>
              <a:gd name="connsiteY16" fmla="*/ 19712 h 21600"/>
              <a:gd name="connsiteX17" fmla="*/ 7527 w 21600"/>
              <a:gd name="connsiteY17" fmla="*/ 18125 h 21600"/>
              <a:gd name="connsiteX18" fmla="*/ 4917 w 21600"/>
              <a:gd name="connsiteY18" fmla="*/ 21600 h 21600"/>
              <a:gd name="connsiteX19" fmla="*/ 4805 w 21600"/>
              <a:gd name="connsiteY19" fmla="*/ 18240 h 21600"/>
              <a:gd name="connsiteX20" fmla="*/ 1285 w 21600"/>
              <a:gd name="connsiteY20" fmla="*/ 17825 h 21600"/>
              <a:gd name="connsiteX21" fmla="*/ 3330 w 21600"/>
              <a:gd name="connsiteY21" fmla="*/ 15370 h 21600"/>
              <a:gd name="connsiteX22" fmla="*/ 0 w 21600"/>
              <a:gd name="connsiteY22" fmla="*/ 12877 h 21600"/>
              <a:gd name="connsiteX23" fmla="*/ 3935 w 21600"/>
              <a:gd name="connsiteY23" fmla="*/ 11592 h 21600"/>
              <a:gd name="connsiteX24" fmla="*/ 1172 w 21600"/>
              <a:gd name="connsiteY24" fmla="*/ 8270 h 21600"/>
              <a:gd name="connsiteX25" fmla="*/ 5372 w 21600"/>
              <a:gd name="connsiteY25" fmla="*/ 7817 h 21600"/>
              <a:gd name="connsiteX26" fmla="*/ 4502 w 21600"/>
              <a:gd name="connsiteY26" fmla="*/ 3625 h 21600"/>
              <a:gd name="connsiteX27" fmla="*/ 8550 w 21600"/>
              <a:gd name="connsiteY27" fmla="*/ 6382 h 21600"/>
              <a:gd name="connsiteX28" fmla="*/ 9722 w 21600"/>
              <a:gd name="connsiteY28" fmla="*/ 1887 h 21600"/>
              <a:gd name="connsiteX29" fmla="*/ 11462 w 21600"/>
              <a:gd name="connsiteY29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20502 w 21600"/>
              <a:gd name="connsiteY9" fmla="*/ 18081 h 21600"/>
              <a:gd name="connsiteX10" fmla="*/ 16187 w 21600"/>
              <a:gd name="connsiteY10" fmla="*/ 17375 h 21600"/>
              <a:gd name="connsiteX11" fmla="*/ 15097 w 21600"/>
              <a:gd name="connsiteY11" fmla="*/ 19531 h 21600"/>
              <a:gd name="connsiteX12" fmla="*/ 13051 w 21600"/>
              <a:gd name="connsiteY12" fmla="*/ 18719 h 21600"/>
              <a:gd name="connsiteX13" fmla="*/ 12103 w 21600"/>
              <a:gd name="connsiteY13" fmla="*/ 18672 h 21600"/>
              <a:gd name="connsiteX14" fmla="*/ 11612 w 21600"/>
              <a:gd name="connsiteY14" fmla="*/ 18842 h 21600"/>
              <a:gd name="connsiteX15" fmla="*/ 9872 w 21600"/>
              <a:gd name="connsiteY15" fmla="*/ 17370 h 21600"/>
              <a:gd name="connsiteX16" fmla="*/ 8700 w 21600"/>
              <a:gd name="connsiteY16" fmla="*/ 19712 h 21600"/>
              <a:gd name="connsiteX17" fmla="*/ 7527 w 21600"/>
              <a:gd name="connsiteY17" fmla="*/ 18125 h 21600"/>
              <a:gd name="connsiteX18" fmla="*/ 4917 w 21600"/>
              <a:gd name="connsiteY18" fmla="*/ 21600 h 21600"/>
              <a:gd name="connsiteX19" fmla="*/ 4805 w 21600"/>
              <a:gd name="connsiteY19" fmla="*/ 18240 h 21600"/>
              <a:gd name="connsiteX20" fmla="*/ 1285 w 21600"/>
              <a:gd name="connsiteY20" fmla="*/ 17825 h 21600"/>
              <a:gd name="connsiteX21" fmla="*/ 3330 w 21600"/>
              <a:gd name="connsiteY21" fmla="*/ 15370 h 21600"/>
              <a:gd name="connsiteX22" fmla="*/ 0 w 21600"/>
              <a:gd name="connsiteY22" fmla="*/ 12877 h 21600"/>
              <a:gd name="connsiteX23" fmla="*/ 3935 w 21600"/>
              <a:gd name="connsiteY23" fmla="*/ 11592 h 21600"/>
              <a:gd name="connsiteX24" fmla="*/ 1172 w 21600"/>
              <a:gd name="connsiteY24" fmla="*/ 8270 h 21600"/>
              <a:gd name="connsiteX25" fmla="*/ 5372 w 21600"/>
              <a:gd name="connsiteY25" fmla="*/ 7817 h 21600"/>
              <a:gd name="connsiteX26" fmla="*/ 4502 w 21600"/>
              <a:gd name="connsiteY26" fmla="*/ 3625 h 21600"/>
              <a:gd name="connsiteX27" fmla="*/ 8550 w 21600"/>
              <a:gd name="connsiteY27" fmla="*/ 6382 h 21600"/>
              <a:gd name="connsiteX28" fmla="*/ 9722 w 21600"/>
              <a:gd name="connsiteY28" fmla="*/ 1887 h 21600"/>
              <a:gd name="connsiteX29" fmla="*/ 11462 w 21600"/>
              <a:gd name="connsiteY29" fmla="*/ 4342 h 21600"/>
              <a:gd name="connsiteX0" fmla="*/ 11593 w 21731"/>
              <a:gd name="connsiteY0" fmla="*/ 4342 h 21600"/>
              <a:gd name="connsiteX1" fmla="*/ 14921 w 21731"/>
              <a:gd name="connsiteY1" fmla="*/ 0 h 21600"/>
              <a:gd name="connsiteX2" fmla="*/ 14656 w 21731"/>
              <a:gd name="connsiteY2" fmla="*/ 5777 h 21600"/>
              <a:gd name="connsiteX3" fmla="*/ 18138 w 21731"/>
              <a:gd name="connsiteY3" fmla="*/ 3172 h 21600"/>
              <a:gd name="connsiteX4" fmla="*/ 16511 w 21731"/>
              <a:gd name="connsiteY4" fmla="*/ 6532 h 21600"/>
              <a:gd name="connsiteX5" fmla="*/ 21731 w 21731"/>
              <a:gd name="connsiteY5" fmla="*/ 6645 h 21600"/>
              <a:gd name="connsiteX6" fmla="*/ 17116 w 21731"/>
              <a:gd name="connsiteY6" fmla="*/ 9402 h 21600"/>
              <a:gd name="connsiteX7" fmla="*/ 18401 w 21731"/>
              <a:gd name="connsiteY7" fmla="*/ 11290 h 21600"/>
              <a:gd name="connsiteX8" fmla="*/ 16511 w 21731"/>
              <a:gd name="connsiteY8" fmla="*/ 12310 h 21600"/>
              <a:gd name="connsiteX9" fmla="*/ 20633 w 21731"/>
              <a:gd name="connsiteY9" fmla="*/ 18081 h 21600"/>
              <a:gd name="connsiteX10" fmla="*/ 16318 w 21731"/>
              <a:gd name="connsiteY10" fmla="*/ 17375 h 21600"/>
              <a:gd name="connsiteX11" fmla="*/ 15228 w 21731"/>
              <a:gd name="connsiteY11" fmla="*/ 19531 h 21600"/>
              <a:gd name="connsiteX12" fmla="*/ 13182 w 21731"/>
              <a:gd name="connsiteY12" fmla="*/ 18719 h 21600"/>
              <a:gd name="connsiteX13" fmla="*/ 12234 w 21731"/>
              <a:gd name="connsiteY13" fmla="*/ 18672 h 21600"/>
              <a:gd name="connsiteX14" fmla="*/ 11743 w 21731"/>
              <a:gd name="connsiteY14" fmla="*/ 18842 h 21600"/>
              <a:gd name="connsiteX15" fmla="*/ 10003 w 21731"/>
              <a:gd name="connsiteY15" fmla="*/ 17370 h 21600"/>
              <a:gd name="connsiteX16" fmla="*/ 8831 w 21731"/>
              <a:gd name="connsiteY16" fmla="*/ 19712 h 21600"/>
              <a:gd name="connsiteX17" fmla="*/ 7658 w 21731"/>
              <a:gd name="connsiteY17" fmla="*/ 18125 h 21600"/>
              <a:gd name="connsiteX18" fmla="*/ 5048 w 21731"/>
              <a:gd name="connsiteY18" fmla="*/ 21600 h 21600"/>
              <a:gd name="connsiteX19" fmla="*/ 4936 w 21731"/>
              <a:gd name="connsiteY19" fmla="*/ 18240 h 21600"/>
              <a:gd name="connsiteX20" fmla="*/ 1416 w 21731"/>
              <a:gd name="connsiteY20" fmla="*/ 17825 h 21600"/>
              <a:gd name="connsiteX21" fmla="*/ 3461 w 21731"/>
              <a:gd name="connsiteY21" fmla="*/ 15370 h 21600"/>
              <a:gd name="connsiteX22" fmla="*/ 131 w 21731"/>
              <a:gd name="connsiteY22" fmla="*/ 12877 h 21600"/>
              <a:gd name="connsiteX23" fmla="*/ 4066 w 21731"/>
              <a:gd name="connsiteY23" fmla="*/ 11592 h 21600"/>
              <a:gd name="connsiteX24" fmla="*/ 0 w 21731"/>
              <a:gd name="connsiteY24" fmla="*/ 5965 h 21600"/>
              <a:gd name="connsiteX25" fmla="*/ 5503 w 21731"/>
              <a:gd name="connsiteY25" fmla="*/ 7817 h 21600"/>
              <a:gd name="connsiteX26" fmla="*/ 4633 w 21731"/>
              <a:gd name="connsiteY26" fmla="*/ 3625 h 21600"/>
              <a:gd name="connsiteX27" fmla="*/ 8681 w 21731"/>
              <a:gd name="connsiteY27" fmla="*/ 6382 h 21600"/>
              <a:gd name="connsiteX28" fmla="*/ 9853 w 21731"/>
              <a:gd name="connsiteY28" fmla="*/ 1887 h 21600"/>
              <a:gd name="connsiteX29" fmla="*/ 11593 w 21731"/>
              <a:gd name="connsiteY29" fmla="*/ 4342 h 21600"/>
              <a:gd name="connsiteX0" fmla="*/ 11593 w 21731"/>
              <a:gd name="connsiteY0" fmla="*/ 4342 h 21600"/>
              <a:gd name="connsiteX1" fmla="*/ 14921 w 21731"/>
              <a:gd name="connsiteY1" fmla="*/ 0 h 21600"/>
              <a:gd name="connsiteX2" fmla="*/ 14656 w 21731"/>
              <a:gd name="connsiteY2" fmla="*/ 5777 h 21600"/>
              <a:gd name="connsiteX3" fmla="*/ 18138 w 21731"/>
              <a:gd name="connsiteY3" fmla="*/ 3172 h 21600"/>
              <a:gd name="connsiteX4" fmla="*/ 16511 w 21731"/>
              <a:gd name="connsiteY4" fmla="*/ 6532 h 21600"/>
              <a:gd name="connsiteX5" fmla="*/ 21731 w 21731"/>
              <a:gd name="connsiteY5" fmla="*/ 6645 h 21600"/>
              <a:gd name="connsiteX6" fmla="*/ 17116 w 21731"/>
              <a:gd name="connsiteY6" fmla="*/ 9402 h 21600"/>
              <a:gd name="connsiteX7" fmla="*/ 18401 w 21731"/>
              <a:gd name="connsiteY7" fmla="*/ 11290 h 21600"/>
              <a:gd name="connsiteX8" fmla="*/ 16511 w 21731"/>
              <a:gd name="connsiteY8" fmla="*/ 12310 h 21600"/>
              <a:gd name="connsiteX9" fmla="*/ 20633 w 21731"/>
              <a:gd name="connsiteY9" fmla="*/ 18081 h 21600"/>
              <a:gd name="connsiteX10" fmla="*/ 16318 w 21731"/>
              <a:gd name="connsiteY10" fmla="*/ 17375 h 21600"/>
              <a:gd name="connsiteX11" fmla="*/ 15228 w 21731"/>
              <a:gd name="connsiteY11" fmla="*/ 19531 h 21600"/>
              <a:gd name="connsiteX12" fmla="*/ 13182 w 21731"/>
              <a:gd name="connsiteY12" fmla="*/ 18719 h 21600"/>
              <a:gd name="connsiteX13" fmla="*/ 12234 w 21731"/>
              <a:gd name="connsiteY13" fmla="*/ 18672 h 21600"/>
              <a:gd name="connsiteX14" fmla="*/ 11743 w 21731"/>
              <a:gd name="connsiteY14" fmla="*/ 18842 h 21600"/>
              <a:gd name="connsiteX15" fmla="*/ 10003 w 21731"/>
              <a:gd name="connsiteY15" fmla="*/ 17370 h 21600"/>
              <a:gd name="connsiteX16" fmla="*/ 8831 w 21731"/>
              <a:gd name="connsiteY16" fmla="*/ 19712 h 21600"/>
              <a:gd name="connsiteX17" fmla="*/ 7658 w 21731"/>
              <a:gd name="connsiteY17" fmla="*/ 18125 h 21600"/>
              <a:gd name="connsiteX18" fmla="*/ 5048 w 21731"/>
              <a:gd name="connsiteY18" fmla="*/ 21600 h 21600"/>
              <a:gd name="connsiteX19" fmla="*/ 4936 w 21731"/>
              <a:gd name="connsiteY19" fmla="*/ 18240 h 21600"/>
              <a:gd name="connsiteX20" fmla="*/ 1416 w 21731"/>
              <a:gd name="connsiteY20" fmla="*/ 17825 h 21600"/>
              <a:gd name="connsiteX21" fmla="*/ 3461 w 21731"/>
              <a:gd name="connsiteY21" fmla="*/ 15370 h 21600"/>
              <a:gd name="connsiteX22" fmla="*/ 131 w 21731"/>
              <a:gd name="connsiteY22" fmla="*/ 12877 h 21600"/>
              <a:gd name="connsiteX23" fmla="*/ 1117 w 21731"/>
              <a:gd name="connsiteY23" fmla="*/ 10584 h 21600"/>
              <a:gd name="connsiteX24" fmla="*/ 0 w 21731"/>
              <a:gd name="connsiteY24" fmla="*/ 5965 h 21600"/>
              <a:gd name="connsiteX25" fmla="*/ 5503 w 21731"/>
              <a:gd name="connsiteY25" fmla="*/ 7817 h 21600"/>
              <a:gd name="connsiteX26" fmla="*/ 4633 w 21731"/>
              <a:gd name="connsiteY26" fmla="*/ 3625 h 21600"/>
              <a:gd name="connsiteX27" fmla="*/ 8681 w 21731"/>
              <a:gd name="connsiteY27" fmla="*/ 6382 h 21600"/>
              <a:gd name="connsiteX28" fmla="*/ 9853 w 21731"/>
              <a:gd name="connsiteY28" fmla="*/ 1887 h 21600"/>
              <a:gd name="connsiteX29" fmla="*/ 11593 w 21731"/>
              <a:gd name="connsiteY29" fmla="*/ 4342 h 21600"/>
              <a:gd name="connsiteX0" fmla="*/ 11593 w 21731"/>
              <a:gd name="connsiteY0" fmla="*/ 4342 h 21768"/>
              <a:gd name="connsiteX1" fmla="*/ 14921 w 21731"/>
              <a:gd name="connsiteY1" fmla="*/ 0 h 21768"/>
              <a:gd name="connsiteX2" fmla="*/ 14656 w 21731"/>
              <a:gd name="connsiteY2" fmla="*/ 5777 h 21768"/>
              <a:gd name="connsiteX3" fmla="*/ 18138 w 21731"/>
              <a:gd name="connsiteY3" fmla="*/ 3172 h 21768"/>
              <a:gd name="connsiteX4" fmla="*/ 16511 w 21731"/>
              <a:gd name="connsiteY4" fmla="*/ 6532 h 21768"/>
              <a:gd name="connsiteX5" fmla="*/ 21731 w 21731"/>
              <a:gd name="connsiteY5" fmla="*/ 6645 h 21768"/>
              <a:gd name="connsiteX6" fmla="*/ 17116 w 21731"/>
              <a:gd name="connsiteY6" fmla="*/ 9402 h 21768"/>
              <a:gd name="connsiteX7" fmla="*/ 18401 w 21731"/>
              <a:gd name="connsiteY7" fmla="*/ 11290 h 21768"/>
              <a:gd name="connsiteX8" fmla="*/ 16511 w 21731"/>
              <a:gd name="connsiteY8" fmla="*/ 12310 h 21768"/>
              <a:gd name="connsiteX9" fmla="*/ 20633 w 21731"/>
              <a:gd name="connsiteY9" fmla="*/ 18081 h 21768"/>
              <a:gd name="connsiteX10" fmla="*/ 16318 w 21731"/>
              <a:gd name="connsiteY10" fmla="*/ 17375 h 21768"/>
              <a:gd name="connsiteX11" fmla="*/ 15228 w 21731"/>
              <a:gd name="connsiteY11" fmla="*/ 19531 h 21768"/>
              <a:gd name="connsiteX12" fmla="*/ 13525 w 21731"/>
              <a:gd name="connsiteY12" fmla="*/ 21600 h 21768"/>
              <a:gd name="connsiteX13" fmla="*/ 12234 w 21731"/>
              <a:gd name="connsiteY13" fmla="*/ 18672 h 21768"/>
              <a:gd name="connsiteX14" fmla="*/ 11743 w 21731"/>
              <a:gd name="connsiteY14" fmla="*/ 18842 h 21768"/>
              <a:gd name="connsiteX15" fmla="*/ 10003 w 21731"/>
              <a:gd name="connsiteY15" fmla="*/ 17370 h 21768"/>
              <a:gd name="connsiteX16" fmla="*/ 8831 w 21731"/>
              <a:gd name="connsiteY16" fmla="*/ 19712 h 21768"/>
              <a:gd name="connsiteX17" fmla="*/ 7658 w 21731"/>
              <a:gd name="connsiteY17" fmla="*/ 18125 h 21768"/>
              <a:gd name="connsiteX18" fmla="*/ 5048 w 21731"/>
              <a:gd name="connsiteY18" fmla="*/ 21600 h 21768"/>
              <a:gd name="connsiteX19" fmla="*/ 4936 w 21731"/>
              <a:gd name="connsiteY19" fmla="*/ 18240 h 21768"/>
              <a:gd name="connsiteX20" fmla="*/ 1416 w 21731"/>
              <a:gd name="connsiteY20" fmla="*/ 17825 h 21768"/>
              <a:gd name="connsiteX21" fmla="*/ 3461 w 21731"/>
              <a:gd name="connsiteY21" fmla="*/ 15370 h 21768"/>
              <a:gd name="connsiteX22" fmla="*/ 131 w 21731"/>
              <a:gd name="connsiteY22" fmla="*/ 12877 h 21768"/>
              <a:gd name="connsiteX23" fmla="*/ 1117 w 21731"/>
              <a:gd name="connsiteY23" fmla="*/ 10584 h 21768"/>
              <a:gd name="connsiteX24" fmla="*/ 0 w 21731"/>
              <a:gd name="connsiteY24" fmla="*/ 5965 h 21768"/>
              <a:gd name="connsiteX25" fmla="*/ 5503 w 21731"/>
              <a:gd name="connsiteY25" fmla="*/ 7817 h 21768"/>
              <a:gd name="connsiteX26" fmla="*/ 4633 w 21731"/>
              <a:gd name="connsiteY26" fmla="*/ 3625 h 21768"/>
              <a:gd name="connsiteX27" fmla="*/ 8681 w 21731"/>
              <a:gd name="connsiteY27" fmla="*/ 6382 h 21768"/>
              <a:gd name="connsiteX28" fmla="*/ 9853 w 21731"/>
              <a:gd name="connsiteY28" fmla="*/ 1887 h 21768"/>
              <a:gd name="connsiteX29" fmla="*/ 11593 w 21731"/>
              <a:gd name="connsiteY29" fmla="*/ 4342 h 21768"/>
              <a:gd name="connsiteX0" fmla="*/ 11593 w 21731"/>
              <a:gd name="connsiteY0" fmla="*/ 4342 h 21768"/>
              <a:gd name="connsiteX1" fmla="*/ 14921 w 21731"/>
              <a:gd name="connsiteY1" fmla="*/ 0 h 21768"/>
              <a:gd name="connsiteX2" fmla="*/ 14656 w 21731"/>
              <a:gd name="connsiteY2" fmla="*/ 5777 h 21768"/>
              <a:gd name="connsiteX3" fmla="*/ 18138 w 21731"/>
              <a:gd name="connsiteY3" fmla="*/ 3172 h 21768"/>
              <a:gd name="connsiteX4" fmla="*/ 16511 w 21731"/>
              <a:gd name="connsiteY4" fmla="*/ 6532 h 21768"/>
              <a:gd name="connsiteX5" fmla="*/ 21731 w 21731"/>
              <a:gd name="connsiteY5" fmla="*/ 6645 h 21768"/>
              <a:gd name="connsiteX6" fmla="*/ 17116 w 21731"/>
              <a:gd name="connsiteY6" fmla="*/ 9402 h 21768"/>
              <a:gd name="connsiteX7" fmla="*/ 18401 w 21731"/>
              <a:gd name="connsiteY7" fmla="*/ 11290 h 21768"/>
              <a:gd name="connsiteX8" fmla="*/ 16511 w 21731"/>
              <a:gd name="connsiteY8" fmla="*/ 12310 h 21768"/>
              <a:gd name="connsiteX9" fmla="*/ 20633 w 21731"/>
              <a:gd name="connsiteY9" fmla="*/ 18081 h 21768"/>
              <a:gd name="connsiteX10" fmla="*/ 16318 w 21731"/>
              <a:gd name="connsiteY10" fmla="*/ 17375 h 21768"/>
              <a:gd name="connsiteX11" fmla="*/ 15228 w 21731"/>
              <a:gd name="connsiteY11" fmla="*/ 19531 h 21768"/>
              <a:gd name="connsiteX12" fmla="*/ 13525 w 21731"/>
              <a:gd name="connsiteY12" fmla="*/ 21600 h 21768"/>
              <a:gd name="connsiteX13" fmla="*/ 12234 w 21731"/>
              <a:gd name="connsiteY13" fmla="*/ 18672 h 21768"/>
              <a:gd name="connsiteX14" fmla="*/ 11743 w 21731"/>
              <a:gd name="connsiteY14" fmla="*/ 18842 h 21768"/>
              <a:gd name="connsiteX15" fmla="*/ 10003 w 21731"/>
              <a:gd name="connsiteY15" fmla="*/ 17370 h 21768"/>
              <a:gd name="connsiteX16" fmla="*/ 8831 w 21731"/>
              <a:gd name="connsiteY16" fmla="*/ 19712 h 21768"/>
              <a:gd name="connsiteX17" fmla="*/ 7658 w 21731"/>
              <a:gd name="connsiteY17" fmla="*/ 18125 h 21768"/>
              <a:gd name="connsiteX18" fmla="*/ 5048 w 21731"/>
              <a:gd name="connsiteY18" fmla="*/ 21600 h 21768"/>
              <a:gd name="connsiteX19" fmla="*/ 4936 w 21731"/>
              <a:gd name="connsiteY19" fmla="*/ 18240 h 21768"/>
              <a:gd name="connsiteX20" fmla="*/ 1416 w 21731"/>
              <a:gd name="connsiteY20" fmla="*/ 17825 h 21768"/>
              <a:gd name="connsiteX21" fmla="*/ 3461 w 21731"/>
              <a:gd name="connsiteY21" fmla="*/ 15370 h 21768"/>
              <a:gd name="connsiteX22" fmla="*/ 131 w 21731"/>
              <a:gd name="connsiteY22" fmla="*/ 12877 h 21768"/>
              <a:gd name="connsiteX23" fmla="*/ 226 w 21731"/>
              <a:gd name="connsiteY23" fmla="*/ 10584 h 21768"/>
              <a:gd name="connsiteX24" fmla="*/ 0 w 21731"/>
              <a:gd name="connsiteY24" fmla="*/ 5965 h 21768"/>
              <a:gd name="connsiteX25" fmla="*/ 5503 w 21731"/>
              <a:gd name="connsiteY25" fmla="*/ 7817 h 21768"/>
              <a:gd name="connsiteX26" fmla="*/ 4633 w 21731"/>
              <a:gd name="connsiteY26" fmla="*/ 3625 h 21768"/>
              <a:gd name="connsiteX27" fmla="*/ 8681 w 21731"/>
              <a:gd name="connsiteY27" fmla="*/ 6382 h 21768"/>
              <a:gd name="connsiteX28" fmla="*/ 9853 w 21731"/>
              <a:gd name="connsiteY28" fmla="*/ 1887 h 21768"/>
              <a:gd name="connsiteX29" fmla="*/ 11593 w 21731"/>
              <a:gd name="connsiteY29" fmla="*/ 4342 h 21768"/>
              <a:gd name="connsiteX0" fmla="*/ 11593 w 21731"/>
              <a:gd name="connsiteY0" fmla="*/ 4342 h 21768"/>
              <a:gd name="connsiteX1" fmla="*/ 14921 w 21731"/>
              <a:gd name="connsiteY1" fmla="*/ 0 h 21768"/>
              <a:gd name="connsiteX2" fmla="*/ 14656 w 21731"/>
              <a:gd name="connsiteY2" fmla="*/ 5777 h 21768"/>
              <a:gd name="connsiteX3" fmla="*/ 18138 w 21731"/>
              <a:gd name="connsiteY3" fmla="*/ 3172 h 21768"/>
              <a:gd name="connsiteX4" fmla="*/ 16511 w 21731"/>
              <a:gd name="connsiteY4" fmla="*/ 6532 h 21768"/>
              <a:gd name="connsiteX5" fmla="*/ 21731 w 21731"/>
              <a:gd name="connsiteY5" fmla="*/ 6645 h 21768"/>
              <a:gd name="connsiteX6" fmla="*/ 20956 w 21731"/>
              <a:gd name="connsiteY6" fmla="*/ 13723 h 21768"/>
              <a:gd name="connsiteX7" fmla="*/ 18401 w 21731"/>
              <a:gd name="connsiteY7" fmla="*/ 11290 h 21768"/>
              <a:gd name="connsiteX8" fmla="*/ 16511 w 21731"/>
              <a:gd name="connsiteY8" fmla="*/ 12310 h 21768"/>
              <a:gd name="connsiteX9" fmla="*/ 20633 w 21731"/>
              <a:gd name="connsiteY9" fmla="*/ 18081 h 21768"/>
              <a:gd name="connsiteX10" fmla="*/ 16318 w 21731"/>
              <a:gd name="connsiteY10" fmla="*/ 17375 h 21768"/>
              <a:gd name="connsiteX11" fmla="*/ 15228 w 21731"/>
              <a:gd name="connsiteY11" fmla="*/ 19531 h 21768"/>
              <a:gd name="connsiteX12" fmla="*/ 13525 w 21731"/>
              <a:gd name="connsiteY12" fmla="*/ 21600 h 21768"/>
              <a:gd name="connsiteX13" fmla="*/ 12234 w 21731"/>
              <a:gd name="connsiteY13" fmla="*/ 18672 h 21768"/>
              <a:gd name="connsiteX14" fmla="*/ 11743 w 21731"/>
              <a:gd name="connsiteY14" fmla="*/ 18842 h 21768"/>
              <a:gd name="connsiteX15" fmla="*/ 10003 w 21731"/>
              <a:gd name="connsiteY15" fmla="*/ 17370 h 21768"/>
              <a:gd name="connsiteX16" fmla="*/ 8831 w 21731"/>
              <a:gd name="connsiteY16" fmla="*/ 19712 h 21768"/>
              <a:gd name="connsiteX17" fmla="*/ 7658 w 21731"/>
              <a:gd name="connsiteY17" fmla="*/ 18125 h 21768"/>
              <a:gd name="connsiteX18" fmla="*/ 5048 w 21731"/>
              <a:gd name="connsiteY18" fmla="*/ 21600 h 21768"/>
              <a:gd name="connsiteX19" fmla="*/ 4936 w 21731"/>
              <a:gd name="connsiteY19" fmla="*/ 18240 h 21768"/>
              <a:gd name="connsiteX20" fmla="*/ 1416 w 21731"/>
              <a:gd name="connsiteY20" fmla="*/ 17825 h 21768"/>
              <a:gd name="connsiteX21" fmla="*/ 3461 w 21731"/>
              <a:gd name="connsiteY21" fmla="*/ 15370 h 21768"/>
              <a:gd name="connsiteX22" fmla="*/ 131 w 21731"/>
              <a:gd name="connsiteY22" fmla="*/ 12877 h 21768"/>
              <a:gd name="connsiteX23" fmla="*/ 226 w 21731"/>
              <a:gd name="connsiteY23" fmla="*/ 10584 h 21768"/>
              <a:gd name="connsiteX24" fmla="*/ 0 w 21731"/>
              <a:gd name="connsiteY24" fmla="*/ 5965 h 21768"/>
              <a:gd name="connsiteX25" fmla="*/ 5503 w 21731"/>
              <a:gd name="connsiteY25" fmla="*/ 7817 h 21768"/>
              <a:gd name="connsiteX26" fmla="*/ 4633 w 21731"/>
              <a:gd name="connsiteY26" fmla="*/ 3625 h 21768"/>
              <a:gd name="connsiteX27" fmla="*/ 8681 w 21731"/>
              <a:gd name="connsiteY27" fmla="*/ 6382 h 21768"/>
              <a:gd name="connsiteX28" fmla="*/ 9853 w 21731"/>
              <a:gd name="connsiteY28" fmla="*/ 1887 h 21768"/>
              <a:gd name="connsiteX29" fmla="*/ 11593 w 21731"/>
              <a:gd name="connsiteY29" fmla="*/ 4342 h 21768"/>
              <a:gd name="connsiteX0" fmla="*/ 11593 w 21731"/>
              <a:gd name="connsiteY0" fmla="*/ 4342 h 21768"/>
              <a:gd name="connsiteX1" fmla="*/ 14921 w 21731"/>
              <a:gd name="connsiteY1" fmla="*/ 0 h 21768"/>
              <a:gd name="connsiteX2" fmla="*/ 14656 w 21731"/>
              <a:gd name="connsiteY2" fmla="*/ 5777 h 21768"/>
              <a:gd name="connsiteX3" fmla="*/ 18138 w 21731"/>
              <a:gd name="connsiteY3" fmla="*/ 3172 h 21768"/>
              <a:gd name="connsiteX4" fmla="*/ 16511 w 21731"/>
              <a:gd name="connsiteY4" fmla="*/ 6532 h 21768"/>
              <a:gd name="connsiteX5" fmla="*/ 21731 w 21731"/>
              <a:gd name="connsiteY5" fmla="*/ 6645 h 21768"/>
              <a:gd name="connsiteX6" fmla="*/ 20956 w 21731"/>
              <a:gd name="connsiteY6" fmla="*/ 13723 h 21768"/>
              <a:gd name="connsiteX7" fmla="*/ 18470 w 21731"/>
              <a:gd name="connsiteY7" fmla="*/ 13018 h 21768"/>
              <a:gd name="connsiteX8" fmla="*/ 16511 w 21731"/>
              <a:gd name="connsiteY8" fmla="*/ 12310 h 21768"/>
              <a:gd name="connsiteX9" fmla="*/ 20633 w 21731"/>
              <a:gd name="connsiteY9" fmla="*/ 18081 h 21768"/>
              <a:gd name="connsiteX10" fmla="*/ 16318 w 21731"/>
              <a:gd name="connsiteY10" fmla="*/ 17375 h 21768"/>
              <a:gd name="connsiteX11" fmla="*/ 15228 w 21731"/>
              <a:gd name="connsiteY11" fmla="*/ 19531 h 21768"/>
              <a:gd name="connsiteX12" fmla="*/ 13525 w 21731"/>
              <a:gd name="connsiteY12" fmla="*/ 21600 h 21768"/>
              <a:gd name="connsiteX13" fmla="*/ 12234 w 21731"/>
              <a:gd name="connsiteY13" fmla="*/ 18672 h 21768"/>
              <a:gd name="connsiteX14" fmla="*/ 11743 w 21731"/>
              <a:gd name="connsiteY14" fmla="*/ 18842 h 21768"/>
              <a:gd name="connsiteX15" fmla="*/ 10003 w 21731"/>
              <a:gd name="connsiteY15" fmla="*/ 17370 h 21768"/>
              <a:gd name="connsiteX16" fmla="*/ 8831 w 21731"/>
              <a:gd name="connsiteY16" fmla="*/ 19712 h 21768"/>
              <a:gd name="connsiteX17" fmla="*/ 7658 w 21731"/>
              <a:gd name="connsiteY17" fmla="*/ 18125 h 21768"/>
              <a:gd name="connsiteX18" fmla="*/ 5048 w 21731"/>
              <a:gd name="connsiteY18" fmla="*/ 21600 h 21768"/>
              <a:gd name="connsiteX19" fmla="*/ 4936 w 21731"/>
              <a:gd name="connsiteY19" fmla="*/ 18240 h 21768"/>
              <a:gd name="connsiteX20" fmla="*/ 1416 w 21731"/>
              <a:gd name="connsiteY20" fmla="*/ 17825 h 21768"/>
              <a:gd name="connsiteX21" fmla="*/ 3461 w 21731"/>
              <a:gd name="connsiteY21" fmla="*/ 15370 h 21768"/>
              <a:gd name="connsiteX22" fmla="*/ 131 w 21731"/>
              <a:gd name="connsiteY22" fmla="*/ 12877 h 21768"/>
              <a:gd name="connsiteX23" fmla="*/ 226 w 21731"/>
              <a:gd name="connsiteY23" fmla="*/ 10584 h 21768"/>
              <a:gd name="connsiteX24" fmla="*/ 0 w 21731"/>
              <a:gd name="connsiteY24" fmla="*/ 5965 h 21768"/>
              <a:gd name="connsiteX25" fmla="*/ 5503 w 21731"/>
              <a:gd name="connsiteY25" fmla="*/ 7817 h 21768"/>
              <a:gd name="connsiteX26" fmla="*/ 4633 w 21731"/>
              <a:gd name="connsiteY26" fmla="*/ 3625 h 21768"/>
              <a:gd name="connsiteX27" fmla="*/ 8681 w 21731"/>
              <a:gd name="connsiteY27" fmla="*/ 6382 h 21768"/>
              <a:gd name="connsiteX28" fmla="*/ 9853 w 21731"/>
              <a:gd name="connsiteY28" fmla="*/ 1887 h 21768"/>
              <a:gd name="connsiteX29" fmla="*/ 11593 w 21731"/>
              <a:gd name="connsiteY29" fmla="*/ 4342 h 21768"/>
              <a:gd name="connsiteX0" fmla="*/ 11593 w 21731"/>
              <a:gd name="connsiteY0" fmla="*/ 4342 h 21768"/>
              <a:gd name="connsiteX1" fmla="*/ 14921 w 21731"/>
              <a:gd name="connsiteY1" fmla="*/ 0 h 21768"/>
              <a:gd name="connsiteX2" fmla="*/ 14656 w 21731"/>
              <a:gd name="connsiteY2" fmla="*/ 5777 h 21768"/>
              <a:gd name="connsiteX3" fmla="*/ 18138 w 21731"/>
              <a:gd name="connsiteY3" fmla="*/ 3172 h 21768"/>
              <a:gd name="connsiteX4" fmla="*/ 16511 w 21731"/>
              <a:gd name="connsiteY4" fmla="*/ 6532 h 21768"/>
              <a:gd name="connsiteX5" fmla="*/ 21731 w 21731"/>
              <a:gd name="connsiteY5" fmla="*/ 6645 h 21768"/>
              <a:gd name="connsiteX6" fmla="*/ 20956 w 21731"/>
              <a:gd name="connsiteY6" fmla="*/ 13723 h 21768"/>
              <a:gd name="connsiteX7" fmla="*/ 18470 w 21731"/>
              <a:gd name="connsiteY7" fmla="*/ 13018 h 21768"/>
              <a:gd name="connsiteX8" fmla="*/ 16511 w 21731"/>
              <a:gd name="connsiteY8" fmla="*/ 12310 h 21768"/>
              <a:gd name="connsiteX9" fmla="*/ 20633 w 21731"/>
              <a:gd name="connsiteY9" fmla="*/ 18081 h 21768"/>
              <a:gd name="connsiteX10" fmla="*/ 16318 w 21731"/>
              <a:gd name="connsiteY10" fmla="*/ 17375 h 21768"/>
              <a:gd name="connsiteX11" fmla="*/ 15228 w 21731"/>
              <a:gd name="connsiteY11" fmla="*/ 19531 h 21768"/>
              <a:gd name="connsiteX12" fmla="*/ 13525 w 21731"/>
              <a:gd name="connsiteY12" fmla="*/ 21600 h 21768"/>
              <a:gd name="connsiteX13" fmla="*/ 12234 w 21731"/>
              <a:gd name="connsiteY13" fmla="*/ 18672 h 21768"/>
              <a:gd name="connsiteX14" fmla="*/ 11743 w 21731"/>
              <a:gd name="connsiteY14" fmla="*/ 18842 h 21768"/>
              <a:gd name="connsiteX15" fmla="*/ 10003 w 21731"/>
              <a:gd name="connsiteY15" fmla="*/ 17370 h 21768"/>
              <a:gd name="connsiteX16" fmla="*/ 8831 w 21731"/>
              <a:gd name="connsiteY16" fmla="*/ 19712 h 21768"/>
              <a:gd name="connsiteX17" fmla="*/ 7658 w 21731"/>
              <a:gd name="connsiteY17" fmla="*/ 18125 h 21768"/>
              <a:gd name="connsiteX18" fmla="*/ 5048 w 21731"/>
              <a:gd name="connsiteY18" fmla="*/ 21600 h 21768"/>
              <a:gd name="connsiteX19" fmla="*/ 4936 w 21731"/>
              <a:gd name="connsiteY19" fmla="*/ 18240 h 21768"/>
              <a:gd name="connsiteX20" fmla="*/ 1416 w 21731"/>
              <a:gd name="connsiteY20" fmla="*/ 17825 h 21768"/>
              <a:gd name="connsiteX21" fmla="*/ 3461 w 21731"/>
              <a:gd name="connsiteY21" fmla="*/ 15370 h 21768"/>
              <a:gd name="connsiteX22" fmla="*/ 131 w 21731"/>
              <a:gd name="connsiteY22" fmla="*/ 12877 h 21768"/>
              <a:gd name="connsiteX23" fmla="*/ 226 w 21731"/>
              <a:gd name="connsiteY23" fmla="*/ 10584 h 21768"/>
              <a:gd name="connsiteX24" fmla="*/ 0 w 21731"/>
              <a:gd name="connsiteY24" fmla="*/ 5965 h 21768"/>
              <a:gd name="connsiteX25" fmla="*/ 5503 w 21731"/>
              <a:gd name="connsiteY25" fmla="*/ 7817 h 21768"/>
              <a:gd name="connsiteX26" fmla="*/ 4633 w 21731"/>
              <a:gd name="connsiteY26" fmla="*/ 3625 h 21768"/>
              <a:gd name="connsiteX27" fmla="*/ 8681 w 21731"/>
              <a:gd name="connsiteY27" fmla="*/ 6382 h 21768"/>
              <a:gd name="connsiteX28" fmla="*/ 9853 w 21731"/>
              <a:gd name="connsiteY28" fmla="*/ 1887 h 21768"/>
              <a:gd name="connsiteX29" fmla="*/ 11593 w 21731"/>
              <a:gd name="connsiteY29" fmla="*/ 4342 h 21768"/>
              <a:gd name="connsiteX0" fmla="*/ 11593 w 21731"/>
              <a:gd name="connsiteY0" fmla="*/ 4342 h 21768"/>
              <a:gd name="connsiteX1" fmla="*/ 14921 w 21731"/>
              <a:gd name="connsiteY1" fmla="*/ 0 h 21768"/>
              <a:gd name="connsiteX2" fmla="*/ 14656 w 21731"/>
              <a:gd name="connsiteY2" fmla="*/ 5777 h 21768"/>
              <a:gd name="connsiteX3" fmla="*/ 18138 w 21731"/>
              <a:gd name="connsiteY3" fmla="*/ 3172 h 21768"/>
              <a:gd name="connsiteX4" fmla="*/ 16511 w 21731"/>
              <a:gd name="connsiteY4" fmla="*/ 6532 h 21768"/>
              <a:gd name="connsiteX5" fmla="*/ 21731 w 21731"/>
              <a:gd name="connsiteY5" fmla="*/ 6645 h 21768"/>
              <a:gd name="connsiteX6" fmla="*/ 20682 w 21731"/>
              <a:gd name="connsiteY6" fmla="*/ 13003 h 21768"/>
              <a:gd name="connsiteX7" fmla="*/ 18470 w 21731"/>
              <a:gd name="connsiteY7" fmla="*/ 13018 h 21768"/>
              <a:gd name="connsiteX8" fmla="*/ 16511 w 21731"/>
              <a:gd name="connsiteY8" fmla="*/ 12310 h 21768"/>
              <a:gd name="connsiteX9" fmla="*/ 20633 w 21731"/>
              <a:gd name="connsiteY9" fmla="*/ 18081 h 21768"/>
              <a:gd name="connsiteX10" fmla="*/ 16318 w 21731"/>
              <a:gd name="connsiteY10" fmla="*/ 17375 h 21768"/>
              <a:gd name="connsiteX11" fmla="*/ 15228 w 21731"/>
              <a:gd name="connsiteY11" fmla="*/ 19531 h 21768"/>
              <a:gd name="connsiteX12" fmla="*/ 13525 w 21731"/>
              <a:gd name="connsiteY12" fmla="*/ 21600 h 21768"/>
              <a:gd name="connsiteX13" fmla="*/ 12234 w 21731"/>
              <a:gd name="connsiteY13" fmla="*/ 18672 h 21768"/>
              <a:gd name="connsiteX14" fmla="*/ 11743 w 21731"/>
              <a:gd name="connsiteY14" fmla="*/ 18842 h 21768"/>
              <a:gd name="connsiteX15" fmla="*/ 10003 w 21731"/>
              <a:gd name="connsiteY15" fmla="*/ 17370 h 21768"/>
              <a:gd name="connsiteX16" fmla="*/ 8831 w 21731"/>
              <a:gd name="connsiteY16" fmla="*/ 19712 h 21768"/>
              <a:gd name="connsiteX17" fmla="*/ 7658 w 21731"/>
              <a:gd name="connsiteY17" fmla="*/ 18125 h 21768"/>
              <a:gd name="connsiteX18" fmla="*/ 5048 w 21731"/>
              <a:gd name="connsiteY18" fmla="*/ 21600 h 21768"/>
              <a:gd name="connsiteX19" fmla="*/ 4936 w 21731"/>
              <a:gd name="connsiteY19" fmla="*/ 18240 h 21768"/>
              <a:gd name="connsiteX20" fmla="*/ 1416 w 21731"/>
              <a:gd name="connsiteY20" fmla="*/ 17825 h 21768"/>
              <a:gd name="connsiteX21" fmla="*/ 3461 w 21731"/>
              <a:gd name="connsiteY21" fmla="*/ 15370 h 21768"/>
              <a:gd name="connsiteX22" fmla="*/ 131 w 21731"/>
              <a:gd name="connsiteY22" fmla="*/ 12877 h 21768"/>
              <a:gd name="connsiteX23" fmla="*/ 226 w 21731"/>
              <a:gd name="connsiteY23" fmla="*/ 10584 h 21768"/>
              <a:gd name="connsiteX24" fmla="*/ 0 w 21731"/>
              <a:gd name="connsiteY24" fmla="*/ 5965 h 21768"/>
              <a:gd name="connsiteX25" fmla="*/ 5503 w 21731"/>
              <a:gd name="connsiteY25" fmla="*/ 7817 h 21768"/>
              <a:gd name="connsiteX26" fmla="*/ 4633 w 21731"/>
              <a:gd name="connsiteY26" fmla="*/ 3625 h 21768"/>
              <a:gd name="connsiteX27" fmla="*/ 8681 w 21731"/>
              <a:gd name="connsiteY27" fmla="*/ 6382 h 21768"/>
              <a:gd name="connsiteX28" fmla="*/ 9853 w 21731"/>
              <a:gd name="connsiteY28" fmla="*/ 1887 h 21768"/>
              <a:gd name="connsiteX29" fmla="*/ 11593 w 21731"/>
              <a:gd name="connsiteY29" fmla="*/ 4342 h 21768"/>
              <a:gd name="connsiteX0" fmla="*/ 11593 w 21981"/>
              <a:gd name="connsiteY0" fmla="*/ 4342 h 21768"/>
              <a:gd name="connsiteX1" fmla="*/ 14921 w 21981"/>
              <a:gd name="connsiteY1" fmla="*/ 0 h 21768"/>
              <a:gd name="connsiteX2" fmla="*/ 14656 w 21981"/>
              <a:gd name="connsiteY2" fmla="*/ 5777 h 21768"/>
              <a:gd name="connsiteX3" fmla="*/ 18138 w 21981"/>
              <a:gd name="connsiteY3" fmla="*/ 3172 h 21768"/>
              <a:gd name="connsiteX4" fmla="*/ 16511 w 21981"/>
              <a:gd name="connsiteY4" fmla="*/ 6532 h 21768"/>
              <a:gd name="connsiteX5" fmla="*/ 21731 w 21981"/>
              <a:gd name="connsiteY5" fmla="*/ 6645 h 21768"/>
              <a:gd name="connsiteX6" fmla="*/ 21278 w 21981"/>
              <a:gd name="connsiteY6" fmla="*/ 10932 h 21768"/>
              <a:gd name="connsiteX7" fmla="*/ 20682 w 21981"/>
              <a:gd name="connsiteY7" fmla="*/ 13003 h 21768"/>
              <a:gd name="connsiteX8" fmla="*/ 18470 w 21981"/>
              <a:gd name="connsiteY8" fmla="*/ 13018 h 21768"/>
              <a:gd name="connsiteX9" fmla="*/ 16511 w 21981"/>
              <a:gd name="connsiteY9" fmla="*/ 12310 h 21768"/>
              <a:gd name="connsiteX10" fmla="*/ 20633 w 21981"/>
              <a:gd name="connsiteY10" fmla="*/ 18081 h 21768"/>
              <a:gd name="connsiteX11" fmla="*/ 16318 w 21981"/>
              <a:gd name="connsiteY11" fmla="*/ 17375 h 21768"/>
              <a:gd name="connsiteX12" fmla="*/ 15228 w 21981"/>
              <a:gd name="connsiteY12" fmla="*/ 19531 h 21768"/>
              <a:gd name="connsiteX13" fmla="*/ 13525 w 21981"/>
              <a:gd name="connsiteY13" fmla="*/ 21600 h 21768"/>
              <a:gd name="connsiteX14" fmla="*/ 12234 w 21981"/>
              <a:gd name="connsiteY14" fmla="*/ 18672 h 21768"/>
              <a:gd name="connsiteX15" fmla="*/ 11743 w 21981"/>
              <a:gd name="connsiteY15" fmla="*/ 18842 h 21768"/>
              <a:gd name="connsiteX16" fmla="*/ 10003 w 21981"/>
              <a:gd name="connsiteY16" fmla="*/ 17370 h 21768"/>
              <a:gd name="connsiteX17" fmla="*/ 8831 w 21981"/>
              <a:gd name="connsiteY17" fmla="*/ 19712 h 21768"/>
              <a:gd name="connsiteX18" fmla="*/ 7658 w 21981"/>
              <a:gd name="connsiteY18" fmla="*/ 18125 h 21768"/>
              <a:gd name="connsiteX19" fmla="*/ 5048 w 21981"/>
              <a:gd name="connsiteY19" fmla="*/ 21600 h 21768"/>
              <a:gd name="connsiteX20" fmla="*/ 4936 w 21981"/>
              <a:gd name="connsiteY20" fmla="*/ 18240 h 21768"/>
              <a:gd name="connsiteX21" fmla="*/ 1416 w 21981"/>
              <a:gd name="connsiteY21" fmla="*/ 17825 h 21768"/>
              <a:gd name="connsiteX22" fmla="*/ 3461 w 21981"/>
              <a:gd name="connsiteY22" fmla="*/ 15370 h 21768"/>
              <a:gd name="connsiteX23" fmla="*/ 131 w 21981"/>
              <a:gd name="connsiteY23" fmla="*/ 12877 h 21768"/>
              <a:gd name="connsiteX24" fmla="*/ 226 w 21981"/>
              <a:gd name="connsiteY24" fmla="*/ 10584 h 21768"/>
              <a:gd name="connsiteX25" fmla="*/ 0 w 21981"/>
              <a:gd name="connsiteY25" fmla="*/ 5965 h 21768"/>
              <a:gd name="connsiteX26" fmla="*/ 5503 w 21981"/>
              <a:gd name="connsiteY26" fmla="*/ 7817 h 21768"/>
              <a:gd name="connsiteX27" fmla="*/ 4633 w 21981"/>
              <a:gd name="connsiteY27" fmla="*/ 3625 h 21768"/>
              <a:gd name="connsiteX28" fmla="*/ 8681 w 21981"/>
              <a:gd name="connsiteY28" fmla="*/ 6382 h 21768"/>
              <a:gd name="connsiteX29" fmla="*/ 9853 w 21981"/>
              <a:gd name="connsiteY29" fmla="*/ 1887 h 21768"/>
              <a:gd name="connsiteX30" fmla="*/ 11593 w 21981"/>
              <a:gd name="connsiteY30" fmla="*/ 4342 h 21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1981" h="21768">
                <a:moveTo>
                  <a:pt x="11593" y="4342"/>
                </a:moveTo>
                <a:lnTo>
                  <a:pt x="14921" y="0"/>
                </a:lnTo>
                <a:cubicBezTo>
                  <a:pt x="14833" y="1926"/>
                  <a:pt x="14744" y="3851"/>
                  <a:pt x="14656" y="5777"/>
                </a:cubicBezTo>
                <a:lnTo>
                  <a:pt x="18138" y="3172"/>
                </a:lnTo>
                <a:lnTo>
                  <a:pt x="16511" y="6532"/>
                </a:lnTo>
                <a:lnTo>
                  <a:pt x="21731" y="6645"/>
                </a:lnTo>
                <a:cubicBezTo>
                  <a:pt x="22434" y="7306"/>
                  <a:pt x="21453" y="9872"/>
                  <a:pt x="21278" y="10932"/>
                </a:cubicBezTo>
                <a:cubicBezTo>
                  <a:pt x="21103" y="11992"/>
                  <a:pt x="21059" y="12583"/>
                  <a:pt x="20682" y="13003"/>
                </a:cubicBezTo>
                <a:lnTo>
                  <a:pt x="18470" y="13018"/>
                </a:lnTo>
                <a:lnTo>
                  <a:pt x="16511" y="12310"/>
                </a:lnTo>
                <a:lnTo>
                  <a:pt x="20633" y="18081"/>
                </a:lnTo>
                <a:cubicBezTo>
                  <a:pt x="19221" y="17654"/>
                  <a:pt x="17730" y="17802"/>
                  <a:pt x="16318" y="17375"/>
                </a:cubicBezTo>
                <a:cubicBezTo>
                  <a:pt x="16419" y="18382"/>
                  <a:pt x="15127" y="18524"/>
                  <a:pt x="15228" y="19531"/>
                </a:cubicBezTo>
                <a:cubicBezTo>
                  <a:pt x="14314" y="18492"/>
                  <a:pt x="14439" y="22639"/>
                  <a:pt x="13525" y="21600"/>
                </a:cubicBezTo>
                <a:lnTo>
                  <a:pt x="12234" y="18672"/>
                </a:lnTo>
                <a:lnTo>
                  <a:pt x="11743" y="18842"/>
                </a:lnTo>
                <a:lnTo>
                  <a:pt x="10003" y="17370"/>
                </a:lnTo>
                <a:lnTo>
                  <a:pt x="8831" y="19712"/>
                </a:lnTo>
                <a:lnTo>
                  <a:pt x="7658" y="18125"/>
                </a:lnTo>
                <a:lnTo>
                  <a:pt x="5048" y="21600"/>
                </a:lnTo>
                <a:cubicBezTo>
                  <a:pt x="5011" y="20480"/>
                  <a:pt x="4973" y="19360"/>
                  <a:pt x="4936" y="18240"/>
                </a:cubicBezTo>
                <a:lnTo>
                  <a:pt x="1416" y="17825"/>
                </a:lnTo>
                <a:lnTo>
                  <a:pt x="3461" y="15370"/>
                </a:lnTo>
                <a:lnTo>
                  <a:pt x="131" y="12877"/>
                </a:lnTo>
                <a:cubicBezTo>
                  <a:pt x="163" y="12113"/>
                  <a:pt x="194" y="11348"/>
                  <a:pt x="226" y="10584"/>
                </a:cubicBezTo>
                <a:cubicBezTo>
                  <a:pt x="151" y="9044"/>
                  <a:pt x="75" y="7505"/>
                  <a:pt x="0" y="5965"/>
                </a:cubicBezTo>
                <a:lnTo>
                  <a:pt x="5503" y="7817"/>
                </a:lnTo>
                <a:lnTo>
                  <a:pt x="4633" y="3625"/>
                </a:lnTo>
                <a:lnTo>
                  <a:pt x="8681" y="6382"/>
                </a:lnTo>
                <a:lnTo>
                  <a:pt x="9853" y="1887"/>
                </a:lnTo>
                <a:lnTo>
                  <a:pt x="11593" y="4342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И «хождение за солнцем»  («посолонь»)прочно утвердилось в славянской культуре на многие века</a:t>
            </a:r>
          </a:p>
        </p:txBody>
      </p:sp>
    </p:spTree>
    <p:extLst>
      <p:ext uri="{BB962C8B-B14F-4D97-AF65-F5344CB8AC3E}">
        <p14:creationId xmlns:p14="http://schemas.microsoft.com/office/powerpoint/2010/main" val="99328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хоровод\00\DZAVmD4XcAM-t-t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16632"/>
            <a:ext cx="8784976" cy="652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200" dirty="0">
                <a:effectLst/>
              </a:rPr>
              <a:t> </a:t>
            </a:r>
            <a:r>
              <a:rPr lang="ru-RU" sz="20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Основное построение хоровода – круг. Он похож на солнце. </a:t>
            </a:r>
            <a:r>
              <a:rPr lang="ru-RU" sz="20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</a:t>
            </a:r>
            <a:r>
              <a:rPr lang="ru-RU" sz="20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центре круга обычно разжигали костер, который согревал всех, как и солнце. Славили духов природы, чтобы обеспечить благополучие и процветание </a:t>
            </a:r>
            <a:r>
              <a:rPr lang="ru-RU" sz="20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людей</a:t>
            </a:r>
            <a:endParaRPr lang="ru-RU" sz="20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204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хоровод\осень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47358"/>
            <a:ext cx="4826698" cy="334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1\Desktop\хоровод\3c37cc96b4bf265561978819f0d677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8680"/>
            <a:ext cx="3848345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1\Desktop\posters-NjExOTM0NDE3Nzk-610x3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" y="188640"/>
            <a:ext cx="503844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09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9502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>
                <a:effectLst/>
              </a:rPr>
              <a:t>В старину хороводы водились на особенных местах, каждое из которых получало свое название. Это были озера, реки, лужайки, рощи, </a:t>
            </a:r>
            <a:r>
              <a:rPr lang="ru-RU" sz="1800" dirty="0" smtClean="0">
                <a:effectLst/>
              </a:rPr>
              <a:t>дворы</a:t>
            </a:r>
            <a:r>
              <a:rPr lang="ru-RU" sz="1800" dirty="0">
                <a:effectLst/>
              </a:rPr>
              <a:t>. На одних местах собирались хороводы только праздничные, на других – повседневные</a:t>
            </a:r>
          </a:p>
        </p:txBody>
      </p:sp>
      <p:pic>
        <p:nvPicPr>
          <p:cNvPr id="8194" name="Picture 2" descr="C:\Users\1\Desktop\хоровод\40880_original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484783"/>
            <a:ext cx="4032448" cy="243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1\Desktop\хоровод\post_5d442596ba5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1882"/>
            <a:ext cx="4032448" cy="253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1\Desktop\хоровод\0019-020-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24514"/>
            <a:ext cx="4032448" cy="235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1\Desktop\хоровод\987609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032448" cy="243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6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хоровод\cbd55cfc7bd9dffcfde269166f11bc4d_i-175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61248"/>
            <a:ext cx="8229600" cy="8640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Весной заводили игру «Ручеек» — символ таяния снега. В</a:t>
            </a:r>
            <a:r>
              <a:rPr lang="ru-RU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есенними </a:t>
            </a:r>
            <a:r>
              <a:rPr lang="ru-RU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хороводами задабривали богов плодородия</a:t>
            </a:r>
            <a:r>
              <a:rPr lang="ru-RU" sz="2000" dirty="0">
                <a:effectLst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2829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хоровод\img5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3" r="819"/>
          <a:stretch/>
        </p:blipFill>
        <p:spPr bwMode="auto">
          <a:xfrm>
            <a:off x="107504" y="116632"/>
            <a:ext cx="892899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733256"/>
            <a:ext cx="8229600" cy="850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день Лады цепочкой, взявшись за руки, поднимались на холмы, посвящая хоровод Матушке-земле, </a:t>
            </a:r>
            <a:r>
              <a:rPr lang="ru-RU" sz="20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закликая весну</a:t>
            </a:r>
            <a:r>
              <a:rPr lang="ru-RU" sz="2000" dirty="0">
                <a:effectLst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73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1018</TotalTime>
  <Words>199</Words>
  <Application>Microsoft Office PowerPoint</Application>
  <PresentationFormat>Экран (4:3)</PresentationFormat>
  <Paragraphs>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В хороводе были мы</vt:lpstr>
      <vt:lpstr>Хоровод -   это не просто танец, это образ жизни наших предков.  </vt:lpstr>
      <vt:lpstr>Самый древний танец изначально был частью языческого обряда — поклонения Яриле, могущественному богу солнца.</vt:lpstr>
      <vt:lpstr>Презентация PowerPoint</vt:lpstr>
      <vt:lpstr> Основное построение хоровода – круг. Он похож на солнце. В центре круга обычно разжигали костер, который согревал всех, как и солнце. Славили духов природы, чтобы обеспечить благополучие и процветание людей</vt:lpstr>
      <vt:lpstr>Презентация PowerPoint</vt:lpstr>
      <vt:lpstr>В старину хороводы водились на особенных местах, каждое из которых получало свое название. Это были озера, реки, лужайки, рощи, дворы. На одних местах собирались хороводы только праздничные, на других – повседневные</vt:lpstr>
      <vt:lpstr>Весной заводили игру «Ручеек» — символ таяния снега. Весенними хороводами задабривали богов плодородия. </vt:lpstr>
      <vt:lpstr>В день Лады цепочкой, взявшись за руки, поднимались на холмы, посвящая хоровод Матушке-земле, закликая весну. </vt:lpstr>
      <vt:lpstr>В июле славили Купалу и просили созревания плодов — вокруг огня да с венками. </vt:lpstr>
      <vt:lpstr>В честь Берегини хоровод водили вокруг березки — символа чистоты и покровительницы семьи и домашнего очага</vt:lpstr>
      <vt:lpstr>Три правила хоровода отражают ваша умение «умение брать и отдавать», принимать любого человека в общее дело и выражать свое доброе отношение к людям </vt:lpstr>
      <vt:lpstr> </vt:lpstr>
      <vt:lpstr>игровые Хороводы</vt:lpstr>
      <vt:lpstr>Презентация PowerPoint</vt:lpstr>
      <vt:lpstr>Презентация PowerPoint</vt:lpstr>
      <vt:lpstr>Фигуры хоровода</vt:lpstr>
      <vt:lpstr>Презентация PowerPoint</vt:lpstr>
      <vt:lpstr>Презентация PowerPoint</vt:lpstr>
      <vt:lpstr>  источники информации   1.Громыко М.М. Мир русской деревни - М., 1991.2.Климов А. Основы русского народного танца. – М.: Московского государственного института культуры, 1994. 3.Забылин М. Русский народ. Его обычаи, обряды, предания, суеверия и поэзия. - М., 1989. 4.http://www.perunica.ru/istoria/735-russkie-narodnye-tancy.htm 5.http://www.maaam.ru/-хороводы 6.http://rusfolklor.ru/archives/1460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хороводе были мы</dc:title>
  <dc:creator>1</dc:creator>
  <cp:lastModifiedBy>1</cp:lastModifiedBy>
  <cp:revision>38</cp:revision>
  <dcterms:created xsi:type="dcterms:W3CDTF">2020-02-29T07:19:06Z</dcterms:created>
  <dcterms:modified xsi:type="dcterms:W3CDTF">2020-03-03T07:03:47Z</dcterms:modified>
</cp:coreProperties>
</file>