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26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20A1-22B2-4C2E-9608-60A71FFF565A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8C000-99D0-4820-8BAA-299378CAC0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8317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20A1-22B2-4C2E-9608-60A71FFF565A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8C000-99D0-4820-8BAA-299378CAC0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12619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20A1-22B2-4C2E-9608-60A71FFF565A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8C000-99D0-4820-8BAA-299378CAC0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154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20A1-22B2-4C2E-9608-60A71FFF565A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8C000-99D0-4820-8BAA-299378CAC0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911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20A1-22B2-4C2E-9608-60A71FFF565A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8C000-99D0-4820-8BAA-299378CAC0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4273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20A1-22B2-4C2E-9608-60A71FFF565A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8C000-99D0-4820-8BAA-299378CAC0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04904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20A1-22B2-4C2E-9608-60A71FFF565A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8C000-99D0-4820-8BAA-299378CAC0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91097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20A1-22B2-4C2E-9608-60A71FFF565A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8C000-99D0-4820-8BAA-299378CAC0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8935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20A1-22B2-4C2E-9608-60A71FFF565A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8C000-99D0-4820-8BAA-299378CAC0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25406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20A1-22B2-4C2E-9608-60A71FFF565A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8C000-99D0-4820-8BAA-299378CAC0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1581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20A1-22B2-4C2E-9608-60A71FFF565A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8C000-99D0-4820-8BAA-299378CAC0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24351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D20A1-22B2-4C2E-9608-60A71FFF565A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8C000-99D0-4820-8BAA-299378CAC0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5932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04664"/>
            <a:ext cx="3960439" cy="25596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424309"/>
            <a:ext cx="3393731" cy="254735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685" y="3470426"/>
            <a:ext cx="4588547" cy="2866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04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052736"/>
            <a:ext cx="6264696" cy="4608511"/>
          </a:xfrm>
        </p:spPr>
      </p:pic>
    </p:spTree>
    <p:extLst>
      <p:ext uri="{BB962C8B-B14F-4D97-AF65-F5344CB8AC3E}">
        <p14:creationId xmlns:p14="http://schemas.microsoft.com/office/powerpoint/2010/main" val="40292222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6632"/>
            <a:ext cx="5184576" cy="352730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3763787"/>
            <a:ext cx="5040560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5311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8496944" cy="5688632"/>
          </a:xfrm>
        </p:spPr>
      </p:pic>
    </p:spTree>
    <p:extLst>
      <p:ext uri="{BB962C8B-B14F-4D97-AF65-F5344CB8AC3E}">
        <p14:creationId xmlns:p14="http://schemas.microsoft.com/office/powerpoint/2010/main" val="11882479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782"/>
            <a:ext cx="3744416" cy="302433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332656"/>
            <a:ext cx="4658246" cy="30824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8237" y="3717032"/>
            <a:ext cx="3962400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352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0648"/>
            <a:ext cx="8352928" cy="6120680"/>
          </a:xfrm>
        </p:spPr>
      </p:pic>
    </p:spTree>
    <p:extLst>
      <p:ext uri="{BB962C8B-B14F-4D97-AF65-F5344CB8AC3E}">
        <p14:creationId xmlns:p14="http://schemas.microsoft.com/office/powerpoint/2010/main" val="34822006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0648"/>
            <a:ext cx="4500500" cy="302433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3356992"/>
            <a:ext cx="5113776" cy="3265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4302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0648"/>
            <a:ext cx="8352928" cy="6192688"/>
          </a:xfrm>
        </p:spPr>
      </p:pic>
    </p:spTree>
    <p:extLst>
      <p:ext uri="{BB962C8B-B14F-4D97-AF65-F5344CB8AC3E}">
        <p14:creationId xmlns:p14="http://schemas.microsoft.com/office/powerpoint/2010/main" val="39412445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4224469" cy="338437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51926"/>
            <a:ext cx="3528392" cy="29330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3425788"/>
            <a:ext cx="3528392" cy="3171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9895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0648"/>
            <a:ext cx="8352928" cy="5832648"/>
          </a:xfrm>
        </p:spPr>
      </p:pic>
    </p:spTree>
    <p:extLst>
      <p:ext uri="{BB962C8B-B14F-4D97-AF65-F5344CB8AC3E}">
        <p14:creationId xmlns:p14="http://schemas.microsoft.com/office/powerpoint/2010/main" val="35520073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260649"/>
            <a:ext cx="4657155" cy="3096343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2695465"/>
            <a:ext cx="3816846" cy="3816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3170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6351" y="1600200"/>
            <a:ext cx="4991297" cy="4525963"/>
          </a:xfrm>
        </p:spPr>
      </p:pic>
    </p:spTree>
    <p:extLst>
      <p:ext uri="{BB962C8B-B14F-4D97-AF65-F5344CB8AC3E}">
        <p14:creationId xmlns:p14="http://schemas.microsoft.com/office/powerpoint/2010/main" val="22105827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8640"/>
            <a:ext cx="8352928" cy="6264696"/>
          </a:xfrm>
        </p:spPr>
      </p:pic>
    </p:spTree>
    <p:extLst>
      <p:ext uri="{BB962C8B-B14F-4D97-AF65-F5344CB8AC3E}">
        <p14:creationId xmlns:p14="http://schemas.microsoft.com/office/powerpoint/2010/main" val="27243905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88640"/>
            <a:ext cx="4464496" cy="345638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2888940"/>
            <a:ext cx="5087888" cy="3815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4740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0648"/>
            <a:ext cx="8352928" cy="6264696"/>
          </a:xfrm>
        </p:spPr>
      </p:pic>
    </p:spTree>
    <p:extLst>
      <p:ext uri="{BB962C8B-B14F-4D97-AF65-F5344CB8AC3E}">
        <p14:creationId xmlns:p14="http://schemas.microsoft.com/office/powerpoint/2010/main" val="12506357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1"/>
            <a:ext cx="4680520" cy="292832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284984"/>
            <a:ext cx="4896544" cy="33123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0"/>
            <a:ext cx="4086673" cy="3284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7497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88640"/>
            <a:ext cx="6120680" cy="6480720"/>
          </a:xfrm>
        </p:spPr>
      </p:pic>
    </p:spTree>
    <p:extLst>
      <p:ext uri="{BB962C8B-B14F-4D97-AF65-F5344CB8AC3E}">
        <p14:creationId xmlns:p14="http://schemas.microsoft.com/office/powerpoint/2010/main" val="42283581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14301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0648"/>
            <a:ext cx="8352928" cy="6264696"/>
          </a:xfrm>
        </p:spPr>
      </p:pic>
    </p:spTree>
    <p:extLst>
      <p:ext uri="{BB962C8B-B14F-4D97-AF65-F5344CB8AC3E}">
        <p14:creationId xmlns:p14="http://schemas.microsoft.com/office/powerpoint/2010/main" val="579778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8640960" cy="6192688"/>
          </a:xfrm>
        </p:spPr>
      </p:pic>
    </p:spTree>
    <p:extLst>
      <p:ext uri="{BB962C8B-B14F-4D97-AF65-F5344CB8AC3E}">
        <p14:creationId xmlns:p14="http://schemas.microsoft.com/office/powerpoint/2010/main" val="32013171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0648"/>
            <a:ext cx="8496944" cy="6264696"/>
          </a:xfrm>
        </p:spPr>
      </p:pic>
    </p:spTree>
    <p:extLst>
      <p:ext uri="{BB962C8B-B14F-4D97-AF65-F5344CB8AC3E}">
        <p14:creationId xmlns:p14="http://schemas.microsoft.com/office/powerpoint/2010/main" val="24287895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8640960" cy="6408712"/>
          </a:xfrm>
        </p:spPr>
      </p:pic>
    </p:spTree>
    <p:extLst>
      <p:ext uri="{BB962C8B-B14F-4D97-AF65-F5344CB8AC3E}">
        <p14:creationId xmlns:p14="http://schemas.microsoft.com/office/powerpoint/2010/main" val="501423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260649"/>
            <a:ext cx="2880319" cy="345638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188640"/>
            <a:ext cx="3679056" cy="32403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3428999"/>
            <a:ext cx="2880320" cy="2880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9153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16632"/>
            <a:ext cx="6624736" cy="6528726"/>
          </a:xfrm>
        </p:spPr>
      </p:pic>
    </p:spTree>
    <p:extLst>
      <p:ext uri="{BB962C8B-B14F-4D97-AF65-F5344CB8AC3E}">
        <p14:creationId xmlns:p14="http://schemas.microsoft.com/office/powerpoint/2010/main" val="118549280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88640"/>
            <a:ext cx="7992887" cy="6336704"/>
          </a:xfrm>
        </p:spPr>
      </p:pic>
    </p:spTree>
    <p:extLst>
      <p:ext uri="{BB962C8B-B14F-4D97-AF65-F5344CB8AC3E}">
        <p14:creationId xmlns:p14="http://schemas.microsoft.com/office/powerpoint/2010/main" val="390527891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88640"/>
            <a:ext cx="6552728" cy="338437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4242" y="3717032"/>
            <a:ext cx="5544616" cy="2974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7169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60648"/>
            <a:ext cx="5688632" cy="5400600"/>
          </a:xfrm>
        </p:spPr>
      </p:pic>
    </p:spTree>
    <p:extLst>
      <p:ext uri="{BB962C8B-B14F-4D97-AF65-F5344CB8AC3E}">
        <p14:creationId xmlns:p14="http://schemas.microsoft.com/office/powerpoint/2010/main" val="32188120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9"/>
            <a:ext cx="4362088" cy="309634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60648"/>
            <a:ext cx="4032448" cy="30963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645024"/>
            <a:ext cx="4896544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5563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88640"/>
            <a:ext cx="8064896" cy="6120680"/>
          </a:xfrm>
        </p:spPr>
      </p:pic>
    </p:spTree>
    <p:extLst>
      <p:ext uri="{BB962C8B-B14F-4D97-AF65-F5344CB8AC3E}">
        <p14:creationId xmlns:p14="http://schemas.microsoft.com/office/powerpoint/2010/main" val="17314036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0648"/>
            <a:ext cx="3960440" cy="27305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60649"/>
            <a:ext cx="4320480" cy="27363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3068960"/>
            <a:ext cx="4392487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0245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0648"/>
            <a:ext cx="8280920" cy="6264696"/>
          </a:xfrm>
        </p:spPr>
      </p:pic>
    </p:spTree>
    <p:extLst>
      <p:ext uri="{BB962C8B-B14F-4D97-AF65-F5344CB8AC3E}">
        <p14:creationId xmlns:p14="http://schemas.microsoft.com/office/powerpoint/2010/main" val="7244226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3940789" cy="324036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988840"/>
            <a:ext cx="4464496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2275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0</Words>
  <Application>Microsoft Office PowerPoint</Application>
  <PresentationFormat>Экран (4:3)</PresentationFormat>
  <Paragraphs>0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14</cp:revision>
  <dcterms:created xsi:type="dcterms:W3CDTF">2016-01-10T17:54:59Z</dcterms:created>
  <dcterms:modified xsi:type="dcterms:W3CDTF">2016-01-17T18:52:32Z</dcterms:modified>
</cp:coreProperties>
</file>