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0" r:id="rId2"/>
    <p:sldId id="288" r:id="rId3"/>
    <p:sldId id="289" r:id="rId4"/>
    <p:sldId id="262" r:id="rId5"/>
    <p:sldId id="256" r:id="rId6"/>
    <p:sldId id="287" r:id="rId7"/>
    <p:sldId id="301" r:id="rId8"/>
    <p:sldId id="302" r:id="rId9"/>
    <p:sldId id="303" r:id="rId10"/>
    <p:sldId id="304" r:id="rId11"/>
    <p:sldId id="292" r:id="rId12"/>
    <p:sldId id="305" r:id="rId13"/>
    <p:sldId id="298" r:id="rId14"/>
    <p:sldId id="297" r:id="rId15"/>
    <p:sldId id="306" r:id="rId16"/>
    <p:sldId id="29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A2434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-102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1EF53-A2F3-4504-97A7-905B28028115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70762-5841-4824-8ACA-4A75205A6E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8357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970762-5841-4824-8ACA-4A75205A6EE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495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8DBD26-C408-4138-B2B5-396F1A7A81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97DBBE7-8A0B-4A41-9883-5B637B190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8C5EA19-5BAA-4DBC-A395-B7DED8397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DD420E-3354-456A-A6CE-7685F6AF2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15BE21-DF28-4D4E-9028-D7865483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1620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775AA7-77E9-4593-8543-2B3C31F34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A71A0D1-114E-4696-8654-D8020DCEB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B658E4F-7E61-4476-B420-BC47EAE63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7C2806-0663-465C-8E20-1BA1AF658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C4C8BDC-523D-4401-BF2C-E86364BB3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143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E720C9C-157E-4C86-A455-DCF3EDA242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AC3A5DC-CCE8-40AB-A1E1-D0C024E10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93A238F-31E7-495F-9D5C-F072811DB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3F17056-C7F4-40E5-8C4E-AB50B2BA7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16DF6B7-4D5E-4600-8A8B-B3B96448E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577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9C4270-329A-4F02-8B44-8E32CEAEB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B2122D-5823-4139-AF29-7817862DA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4717AB2-56D2-412C-9520-3DE0274F4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7B0A8F-1DA6-402F-A22A-D29979843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2DCF09-F8CA-4B71-AEAE-9856AA16E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135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D14E24-F3B8-4866-800F-8BFCF2DF0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0C0CF8D-5D2C-416F-B3AC-E99BC5451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CC46CB-B24C-4485-BE1A-1F1EFBD6B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D5F80F6-B792-4732-B43F-4A921EE9C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F283726-0C4D-46E9-8F31-48F88B794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786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903205-BFE4-4B29-BDB4-BF0599848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900AD2-9AEB-4760-B13E-FDC46367C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A471D8-1B59-4749-A743-4296E01C1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6ED5DAC-19AE-4C01-80B7-6A1FF910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3630A92-5BA3-4153-8C7A-9CD843A2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B776647-08CA-4B27-84DC-17E32B923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3331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F4B173-D878-4071-83F8-815A8873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EA3918-B7CD-4FFF-AE78-8588D1C21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39284C3-A7C2-46DF-B281-CC1AF003A7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F2696E7-13FB-4FC0-A8B4-64432A41B8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69D1D01-1931-4A90-86CE-A974CCD5FB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4A174EF-8A99-4A55-8B91-E97AE0D1B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DB04BC4-7459-4028-AA63-2B0B163C1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74CEA15-0B77-4628-AB6E-4082900AC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0394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81F790-D305-4A6E-B858-86FEE8D58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9E598EA-C1FF-44CB-BCE0-97D283FB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B780B54-B51D-4D45-A6D6-BB29A41E4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62526D4-AB79-4BE4-9D49-0F9843868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3391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7EDC00E-BD10-4194-8588-442DE341F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F039B12-8A3C-48E2-8B4A-A6A25FB0A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ECF5310-9067-475D-BBDA-BA5081B85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793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89B3A1-5D22-42CF-B19B-AF29266C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62D67EF-1E1D-44CD-AD05-A30AC5948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C281AEC-78CF-4760-B788-81CF3B01E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8AEF154-1C55-47C0-922B-611A57FEA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C29064-F8DF-43A2-9F03-D4CB9A9A7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D8116B5-FDF3-467E-A714-6873EDF71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4993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1915F9-2D25-427C-8DF7-7619DBFC4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E8DC413-9FDB-43A2-AD89-93F9AD336E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5EDD772-CA0B-400A-959C-78F7FC0C1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93F9AC9-2988-4937-9391-8B23CB46E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F97945F-DE6F-43CB-B758-5022F14E7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EB26825-E89B-4379-9847-000AD843C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2704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3B3F6C-8AA0-401A-8080-D9AF313CA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5B10346-644D-4E65-93D6-0FC7898A0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9FF0152-468F-4D13-8F06-3BDA1B7803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03986-4645-44B5-8946-473800C928E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348748C-5BFA-439E-B786-D8644A407C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AF886ED-B529-4ADD-8791-3ACC8E23F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1BBCA-6B6A-4292-B3F3-4519F92C63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6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76356E-52E8-432E-BD3B-613475DF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8857" y="1862097"/>
            <a:ext cx="3569630" cy="33291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Русские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амый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многочисленный  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   России.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Велика наша страна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богата и разнообразна русская  народная культура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53F840B-2FA9-4005-BBEC-388E9AF7A34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3502" y="5550658"/>
            <a:ext cx="8076116" cy="10337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457C467-8E3E-45F5-8FFF-8C7BA23B8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1046" y="433263"/>
            <a:ext cx="5969944" cy="49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618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56BA39A-68BA-4205-B735-34FC7AF9E5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851" y="433960"/>
            <a:ext cx="7708395" cy="57812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3D2DCD-EB02-4D57-9481-F82D0A8B720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50095" y="1410102"/>
            <a:ext cx="3477680" cy="4805155"/>
          </a:xfrm>
          <a:prstGeom prst="rect">
            <a:avLst/>
          </a:prstGeom>
        </p:spPr>
      </p:pic>
      <p:sp>
        <p:nvSpPr>
          <p:cNvPr id="10" name="Rectangle 13">
            <a:extLst>
              <a:ext uri="{FF2B5EF4-FFF2-40B4-BE49-F238E27FC236}">
                <a16:creationId xmlns:a16="http://schemas.microsoft.com/office/drawing/2014/main" xmlns="" id="{0C695775-3A23-4212-B5B0-110B9DCB1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0095" y="290305"/>
            <a:ext cx="438638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kumimoji="0" lang="ru-RU" sz="2800" dirty="0"/>
              <a:t>Праздничную </a:t>
            </a:r>
            <a:r>
              <a:rPr kumimoji="0" lang="ru-RU" sz="2800" b="1" dirty="0">
                <a:solidFill>
                  <a:srgbClr val="C00000"/>
                </a:solidFill>
              </a:rPr>
              <a:t>рубаху</a:t>
            </a:r>
            <a:r>
              <a:rPr kumimoji="0" lang="ru-RU" sz="2800" dirty="0"/>
              <a:t> </a:t>
            </a:r>
          </a:p>
          <a:p>
            <a:r>
              <a:rPr kumimoji="0" lang="ru-RU" sz="2800" dirty="0"/>
              <a:t>украшали вышивкой. 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xmlns="" id="{874A7B6D-0737-434C-B040-EA9E124CE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2119" y="2954933"/>
            <a:ext cx="11498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kumimoji="0" lang="ru-RU" sz="3200" b="1" dirty="0">
                <a:solidFill>
                  <a:srgbClr val="C00000"/>
                </a:solidFill>
                <a:highlight>
                  <a:srgbClr val="C0C0C0"/>
                </a:highlight>
              </a:rPr>
              <a:t>Пояс</a:t>
            </a:r>
            <a:r>
              <a:rPr kumimoji="0" lang="ru-RU" sz="2800" dirty="0">
                <a:highlight>
                  <a:srgbClr val="C0C0C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083940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7937"/>
            <a:ext cx="12192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207433" y="5061601"/>
            <a:ext cx="704159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Детскую одежду</a:t>
            </a:r>
            <a:r>
              <a:rPr lang="ru-RU" sz="2400" b="1" dirty="0"/>
              <a:t> </a:t>
            </a:r>
            <a:r>
              <a:rPr lang="ru-RU" sz="2400" dirty="0"/>
              <a:t>шили из поношенной </a:t>
            </a:r>
            <a:r>
              <a:rPr lang="ru-RU" sz="2400" dirty="0" smtClean="0"/>
              <a:t>родительской,  для </a:t>
            </a:r>
            <a:r>
              <a:rPr lang="ru-RU" sz="2400" dirty="0"/>
              <a:t>экономии </a:t>
            </a:r>
            <a:r>
              <a:rPr lang="ru-RU" sz="2400" dirty="0" smtClean="0"/>
              <a:t>материала, </a:t>
            </a:r>
            <a:r>
              <a:rPr lang="ru-RU" sz="2400" dirty="0"/>
              <a:t>и считали, что такая будет защищать от всякой беды. </a:t>
            </a:r>
            <a:endParaRPr kumimoji="0" lang="ru-RU" sz="2400" dirty="0"/>
          </a:p>
        </p:txBody>
      </p:sp>
      <p:sp>
        <p:nvSpPr>
          <p:cNvPr id="2" name="AutoShape 2" descr="data:image/jpeg;base64,/9j/4AAQSkZJRgABAQAAAQABAAD/2wCEAAkGBhQSERUUExQUFRUVFxcXFxcUFxUVFRUUGBcXGBcYFRgYHCYeGBojGhcUHy8gIycpLCwsFR4xNTAqNSYsLCkBCQoKDgwOGg8PGiocHyQsLCksKSwsLCwpLCkpKSksKSkpLCkpLCwsLCwsLCwsKSwpLCksKSksLCwpKSwsKSwpKf/AABEIAMMBAwMBIgACEQEDEQH/xAAbAAAABwEAAAAAAAAAAAAAAAAAAQIDBAUGB//EAEAQAAEDAgMFBQYDBgYCAwAAAAEAAhEDIQQSMQVBUWFxBhMigZEyobHB0fBCUuEHFCMzYqIWJHKSsvEV0jRzgv/EABkBAAIDAQAAAAAAAAAAAAAAAAIDAAEEBf/EACkRAAICAgEEAgIBBQEAAAAAAAABAhEDITEEEhNBMlEiYXEjUoHR8BT/2gAMAwEAAhEDEQA/ANm1Osaqnbc/u9SDu+YWYwu069MSyq6InK45h/dMbtFoyTUTPixubOjU2pcrP9ne0NSs8Me1t5EtBmQB15q/qCEEZdw+UHEl0ApZ0VbTqp/95QyjsoPEKG9O1KsphzkyKoFsS9AlJcUEwUwwlJEJQCsoWCnGlNNCcaFTZY5KUCkJYQhodaU4CmGlONKBoJMfDpRym2uSwUDQQpHCUEZeEDZY2QhKNxRFWigSgESDQoQMowjLUmVCBFNvKczJtyJEEog5KCS5GCEYQRX+4QVksye1/wCRU6fMLJ7OaCCNbxO87/LRavb4jC1T/T6XC54/FlpJaY8U2j7KR1D2N6dUjoPYyjFVxaLy1xncLNMeXxWgrv8AERzPxXPezGKrOc7usQ1j4gNqAEPtuMahbh7yTLozfiyzE74ncpge6Dz8EguRh6YzI+8WqjJY7mSSUGyUeRUXyJBRyiKKUYsXKMJMowVCCwUtpTco5VFjwclApprkuVQSY4HJWZNBLaFRdjrSlhyaa1OAIGgkx0PR5kloSg1AWHKLMjLEWVTRYpGESCFkDJSXI0IVkEZCiNNLKIOVkEZEktTkoAq7KCFNBOghGpZZhO0L/wDK1v8AQVzdu+d4Wtx+181Co072mFkXjfx+Kz5HY/FwaHs7hm1O9Y9pdTcGhzWzIHeU5IykEQCTa8Ardke5YHsbiCytJc6DMgAluh9ohpjdqQtrtDHCmDcZrwOd9eSvE6ZWbcSSCltVZsjaJrNMiHNMG1uSlbRxPd0aj/ytJHXQe8rb3asxUykPaNz8SWAkMa4AEf0n2jcRJAHmtiYLQRxPDQy79PMLkFDEOpnMHEEbwY5rZ9me1bqrshOchri7OAIY2BOZtuAve5WTv/I3dn4UaNxSQjlEtiZgaDDkYekFBFyDY5mSi5NI1CWOgpxgSWNTjb6JMssY8sYk2OMEJbqgSKbuOqKviMu6TyEmOPILHPqv7R0YDtOqDoU6HKso4lrnQRHlHop2Qt4kKsfVqXJcoUSGvShUUWnXB68E4HLWqkrQJIL0gPTDnI2vup2ksktaiJSO8Tb6qqi7JAehnUPvUO8V9hVkklFKj94gXlTtJZIJRApjOlNep2kskRzQTIf0QVUXaOI1K3gKZ4JltRLmD97ljbs0Y+DR9k3ZK4cN0AidZcR8k3t2plxNW5s/6JfZJ81hwLgI4zn+ZCrO01X/ADdb/WR58lFsmThF52f2rFSC7IwmeMnQD3+5XHbOoRhS0fic1uvUx7gue0cTCs37RfUEPcXAn4NIF91rJnkaVMTFWyO0Sbjdf04K97LbODzXazwZsK9maJhzwPERI0LZiR1WcoVPE0dfgYHwW77JYAsdnc5pp1mOpluUk5mhzgSZjLlbVGmpCBcmn0XVOlkaG7mgNtbQRYbtErMlEJBauino5sk7BKNJypQarsGgwU6xkomUkt7YF7NGpNvv/pJy5eyIyEG2P4emDr6J9uGG74qoftpjRLdBx3pjB9pGu3t13kBcxyi9s1rHL6LxgkdCkVMHNpjeFW4nb9NrZe8RwBknoAVFf2mFSzbZTNzut77JU3GrGRxyJb35CQ7UEZXCbzpKv2adFk6tYnfNwQenH0VnS2uAWkmARfgHcD9UjHkSbTGZMTaVFpWpjUapoH3KSSHCZUGrmaeI48Fux5ljf6Mjix0iySCgx83CJy6akmrQlixVTb3oi1CERQQcjlIhFKhBzOjzJnOiNZQlkjOhnUU4hDv1CWSsyCjDEBBQlnD2lOPdrPGEyWkAxw+KDzY+a5q2jXA13YypTbWaHua2Ygu0BAlvw94VH2nqzi6+8d470lQdjYj+MxvFzYPmNeSuNq4dhrVLT4je/wAULn28hZNooWVVZYOpm1JECbHgEr/x1PgR5yhSweQOMggggcdFSyRlwKith4ZsVONrdbBbvY2xwGNrggva2o+TLT7BytJb7bZz+ExAeddDg8I7+Iei6fsanGFIv/Kf0kNP0HvRp7NHoqMP2zpOyy1wJ1FiAeRkSpX+Jqf5X/2/Vczw1fRWNLaJbvt6p8M1akYmjdjtNT/K/wDt+qU3tPT/ACP/ALfqsc/GCZmBG6D53PRRxtMmb68kx5oIrtZ0LBbebUdlDCLEyYi3FUHaTtA5xyNPX7+9VU4DaLmzlOjDHV3hA/5FQ8Q/+I4cBE8SNVh6nJ3TpfRt6fHq2PMrVnDwtJA6QOpP1SatQD2w5rt8FhHx+qjPrTAJJDdBuHODvU7CUqVRrogPERIiR5WnVYZP9G+EaE4fFgkEAkjQkjKOcAX9Y4qy2b7QiVBwlAN9q1+pUug5xeAwdB9UD3/A6qX7NZhKVr3S34AFM4Wm8NGZzB1n0CscOT+IgoFBPkzNtcEKlSqNsHOjqlv7y0PdPl81LrV2t/RNtcHOAB5+4q3BrhguVq2ivq7bGHMvBOa3hgecE9UzV7e0/wANN56lo+EqL2wcXZGMy5gZMzp6a8lm24WtEZgBrEmPgux0s1HHUmcvJblo0r+3jjpRA6ucfkOaQO2tZxIbTp9Ie4/8gqBzK8HxbosXbvJNVKlaZLnaaw8m2l4WpZY+hdM0FXtnXEgsY2Dfwutw1cmz20rHdS/2u/8AZZ92JqGczrRvnjO8aJLqjnAAlpjy9EfkiC4tmgqdsap3U/R3/skDtZV/o9D9VQOYeQ9D80QDuHwV+RAeN/Zov8UVDub6H4SlDtE47h7/AKrOl5GvwQzlV5UTxv7NGNuHl7/qgs6KhQU8iC8ZTObY77H6/JHSwmZoIOonT3e9Je+x4fJSdkuOl4A9CXaffBcyEnRuxitj7OJrtNpa4b4GYXjTl71bbcwhpV3NJkkB1tIcJCi4HEtFQknKHE+IXykC5jcQAQrTtw4fvrwNA2mP7AdPNLybQWTSKcDgluZma6NYTDXqZgRMjl8UqHyFw5K3Z/8AOb96arreyaJ/d40mk6eRLXH4lcja0tfmGrbgcSJkLr+zMW19AuYWmaJc3dLS0wTy0W0c+DjjMA6mPFu0I3ptj51VzTr7vikVMMx9/ZKyxzW/yM1FaHw2AZTrKBAbUmWkuaf6XDcfKD5oVtnuGl+YTWE2g9ghsXJkESJtqD0Tk0+AWqLnAEdy9w1bUpzH5SDHlIchh6ZzEkB13QDoZdqRvAv6qdshzquHqu7pjRmAeaQMAi4kZrG+g4qE4+1ewIHW4BWPJak6Op0tOCsaxgeSZg8hHyEDyScKwtvEHW25SSQ1siJ96Kg0mHkmSEpSZv8AEiY7xO4D9FZ0HMptLhDn/haN557gqhW+zKMDNwVNfYyWNUQsb2erVoe4VHGxuRl3ggeLwiIINytHs0uYWUyZhxE8W2g8unJSsLjJ8Lmz0sk7UgZA0ASbu4ffyTJz7or9HPjjqTv2V+38ZVAcKQObQEZZFnOgZrAnLAJt7kfY2vVe94qOzZWSHECYd0Vnh8cHRLTmIMGIJiZzagAxvjVMbb2gMPh31aTRnAjQb9Zj18k3G4tJVsRlUo2UHanaDGV3AawC6OJ/QKHTxMiRMFZnE491Rxc43MnhdWWzcTa5No3hNyY62jDst++KSah3R6FQq4a/VxHQpdIACBMJD4sFskVMUWiXEe+UluLBEn0P3dNOotJvPvRfu7OGnGfqomiWPPLTqG+YCa7tnBvojEcAlQNwV9zRNjRpN+yUg0hxKeJ6JDpRrJIlDYpDn7kaWEEXkf2SjMVh4T0UnCUnANcJmAYEgxFp5XTVI3HUfFTdgPPePzEFkCOI8UnysmY/ix+MPZTCKzGPGUudTAi58bwL+Tirbtw+cfX6t9zGqIMRGJpBrZd31KItc1BEmN0/2p3thU/z9eZBDh/wagycBZOCqafvclsqkQQYIPu3+6fRIzIqjHOaYEkXk+fvhLx/IXHkfovlwPGSepC6B2JwDm4WrnMtIqd2wgAta4S7nBJMT81mdg4UurNa1wGZ7WnM1kgmxgxaNfVa3FMIw7g90eEZg0ZXND2ZcoIIggOtvstg+tHPonkighIbV/VLDlz2vozP9C2vM2+akUSwn+JTDwdRJB8nDeo5cg2qhtrgo12xcRhmUXUqYdTaXEuDnZnOJAEyOgHksztAQ8i8E2m/Q9ITNOmS6Wl0gT4dfTelVHgm+fNxLYjpZDN27Oh0zVCsPXBdkdBc21/xC6kiiG2bYSTfnqqVmzKgcargQNY/p0WkbSDmhw3qNpHTx5NbI9Jkmyt8GHGwULBNh91pMJhxZJyNt0G8tIco1xRYXVC0N4uIA9SmTtxlUxTc13JpAmxOpI9ystoYNtSlkcJBFwshiuzOTWzOMZjG60iUxL0zLj7ZtuTpl23HGe7czKXDM24kgHW2ouB5hU3bDaIFFzfziPNDspsEMqvqEN1IblmItfQCTrG6dVE7SsD6uVt2tEeZVxpTX0hPUTjjTMLngrZditkl4c97Q5kQM28/09FBdslhMkT1CnYOtUpDKx7mjgNPQrf/AOmD5OR3FricPhmktFJpy3Nz5709QwOGqAeAA8iR81nHYUmSXOlwgkbxzS8HmpmWvuOU+5D54PlBd6Lh3Zdu59QdCD8Qm2dnIn+I42tIH1SH7cqxALBzy/qnG9oKkXa0njMD0ReTEydyIrtmVZ0lK/8AHVOA9VOZt0H2mEdCCPfBTp2nT4n0Kj8T4ZNFYcC8bj5Jl9IjUH0VtUx7Ys49ACotTHNOvwQ+OJfaQcn3dBTBim8Pggi8SK7TF4cjMJ+7Kx2JR8D43X9xj4qrcYCsNmYkU6biXWki9hpA3bhH2VeP4h4y47P1R+8U5DSSQczs0hzHEta0gxfmJt0mB2wGbHVyJEvm/wDpbETpZOdnNsMFZga01HNINobpLhGYjlM/9l2qIfjKrtQXTw/CBp1BQzdIPJtWVbdNfVT8FU8LnWgCT81ACmYMFzXgGLXOtouOqXj+QmJptgYkCszf42AidSXa9VqK+KaadUPEgipG4iCSwHnDWjmuebJ/mNcDlAh8/wBTYj5+YC3+zcSKnf0gIeHZXMduBz5XtIF2PGaDuIIMEFa1o0Pg5nTICU5vCUzWbrwBujoOER6RY+iwNVszNjoCMPKaulzKEqyQ2rluDH3u+ilt2i4jcdYMb903VfQw1Sq7LTY95H5WlwBtrGnnwWi2D2CxVSO8b3Td5eZdHJo89YRrDKW0HGUltEHBVHPzl8uDRJDSG5ps1oLjAP0U7BV2RDXBwFjxabjxA3Fwb6W1Wq2j2D/gBmHcGOa7Mc0xVIEeJwu08wDwhc82n2eqUKmWuHUiZyk2aXSfYqjw6ZjlkGNQnPpl2nT6eaktv/ZphgpuPT6Kz2fULRDgY4rAYPtBVovytcHt3B+/o713blrNndtKXs1WupkRMwW3/qbIHnCzSwNP7NElJrRqHEiCLo21XEWjz3nhdVW0u0FNuHz0nsJkbwRBsdOqp/8AE9Z7SWlvMNAJaTx3jqVUsTgu70Yp5O3lFhtrbuUFo9s2t+ELLtqXud6W+sXOLnXJ1O9IyrO5HPyZHN2B1TdKTKWaPv6pJpgb7/forti6YWY8UcooRuIn9CrJQkz9lElQiP3ChVBEoByBF9EIVl0wy5Ic5GUkhMjJoJWKa9Gm8iCPyS+wrZSCnNuKiGhBPXynTzOnqrGm24UatYE5THiJPO36rRhehmPgLC1clTNY+GxjfBE+Wvkrnb+Hcyu7M4vJg5uM7rcNByAVPhKbXRcTBLiSGgAATdxjiVodu0z3jf8A62ySQZALmzIMGwCvM9Bz+JS5J3KdsyAHA2kxv3jTzTLXncE/g6kHhb5thIxP8hEOR/AYbxiRIA0G8EiRG8ythsHaDajRWbTqGpTc4Ndkc6WEA1aZc2buDZANs4YsiyuG1RFvEy5uPbbJ+K1/ZrZbsLiRSdBZiWGoAfZFSk7xNP8AVlggjXuuS2o0vg5oTYngTppKKm6YkjSRHA9FIZdzyMo8RIaLQJd7IEyNIBSAC4y5stJmYMg/LWPVZbqxDRMoUg60gW5fVOM2a5z206YzPeYaBpfnu3+QlE3DEeMyDMcpW6/Z1sSajsQ78IyM6m7iPcPVLxR7p0yKKrZpuz+x2YKgGDxON3uj2nnXyGg5BTjiidPL6HgeaXiaZcYDgORvPVRqlAsM7uPArsRUXzyKk3yS/wB8aqbbTm1DBDXtIhzXAOaRzBsUMXibwoZKfDGlsHufoy21OwlI+Ki99E6gAl7AeGVxlup0cBfRUeK7I4lrs2XvhxpPGY9WvyumOGZdDCVkCKWKMlwa8fWZIPe/5OT7Rw+UZe7LCTpUpmkSfygEAk7t+u9aDY2KFIBhMNbq54cSxwHiJJMgTFjYDdErcVaTn03sDnDM1zRlJBEtIkc7rmNDGmo7N4QHNaRJtmLfxN0JcDEcjNlhyYlHR08OdZo1XHOzat2CzFsLqQ7uqBdtwxw/M3hPDcQs/icHUpPLXsIjjw4z80vYW3atLEd4dGNGZrS4h1NwgFrTqZYTE8AuiYqmzE04qAEPbLHt4ESCCOSyz6ZTTceTndRi8c/0cyda9oncZPmJmOadp3Bgb95AkQZganTVSMXgsjy12otJ4f8ASbfRjTiFzrrTM2+BtrAQS4nkADflITX7u2ZEqSwESJME3ANjGkiUUboHW4+Clkpgq2gicpBidDxvEHyUWsI0I+HvU22U6WsJm3TdfoktotMWvxI+x8FcS1GyG1wNzP3xSwpRw4iwj4R0TPcX+nyVsPjkZLecoFqM0oSSVCJAhBFmPJGoXRVRGqZxTctIzJ8Xugn76KQ/RJrUwacFwF5k6blqwoKDVFVhKlyP6H87ljh9FrtqVnFlFsnKKYcAADHifedR+ipdkbFa6sG98wZiWgFtR0kjQhgPnJC0PaLBtomi1js4FIQ47wXOdpus4WTM/wAbCl8Ssp4cpH7uczxwaPUkn5JyjiShTqw92tw35/VZsPzASXojYCi818PoWh4Dp4NfPpquv0sFmbRcWw6nUDhB0cabmP8AItc/1lc72dh2moyGXLg0bx4iDYb5n4rpGxy59Om87mOzARBeMoBnW0O/3Lcg3wcpbhA0uA0JduFr9NFIFARYQI3R8FaYfDYctDnPd4nkGYAAE8idbSY6JxlHC5Xlz3NgkNdmBJ4ZWZZLedjquW22xbKcNAkxrFxGg0C6h2QpZcKznm+JXLnCXhjT3kkQWyJnkdOC67sjC9zh2NcR4WifmtHSp9zYLehGPw8eIab9fVM0sYRafI3/AFVo54I1Ee5UWNhrrenBdrG1JUxLI2NdLuCbJskVXXTjWyFoWkCNNTgemwLoSo36L/ZMpmFympVyuqUzYsrPDDHss7wsExeYMRyBXUKblzLbeQV8RMyK2h0g5alh1PBZeo9HS6B/kxVcEVGObNy6mOdwQL2iARe19y6xsUhuGpN1IY0f7RHyXLKDIjflNMyZF8pBgdJK6fsOoX0afEiPedUrHyxvXO4oz3a3D5awducPgqJ9URPT0Wn/AGgsyimerfv0WLfXmBNhu3TquNnj/UZzUyW6pZCnUt5G08FXuqkX3ae7/v0VhsikalQCYBnTWIvHFColrYWWAfh8Elr7b72nmtLU2bhi22ZpA9oz/p8Wa0gi4tBWWxTDTdlkG9iLjQQipBi2ASN+qu8LRpOYMwGaLmTOuuqzzLff39hP06pkHfx581QFj2Pw2UkC+8HSyrHPUzEYguNzKg1eKJIYn6DDggmw5BFQRXl0pFfZ8tgVKYefw1CaZNm+yTY79+9FUNj0+SivxtRpJa9wBc5vhJ3GPktOECFlt2WwL6WKouqU/wAW+S1wmbObqbTYrQdtsM6k6iHR4m23Q0Mpg2Nx4g/VV3Y6pkxE4gvP8N0MLvHcCTkJlotckC0wpfa0EMoS7PlDxNyZsRJ43bbdCLKriMktFNT3IxVaHNzmA5waXcJgAwLwLkxNuKbY23ROiickhpgO8JItIDbA77rPidTFLk0Wz25KtMaZXtOuoBzW3ERcEaiIW27NktwwBMkUwDv8RJk9ZcVhdm4tlR/dPLWxm7p53G0tfxaSQQdWk8CVttj4ospeJp8bntbYmAG5g48B4fVauNjbtGBq4zKCBRDd0uB/LfKDbWTvmQqo1dfu0q1xONzWc6w3CADO8Rwsqcs8cAze53eXELnrZnezcfs82Nncazh4W6c3H6LoGKpZmFsxPwlRNgYVtOgxrNzQT1Ikz6qdN4XTxQ7FopmfxFNzLTI15JnEVZeSr2vQBBtuKocSzxH0XQxtPgFiK7eCJlSEWa8JRamgiSJukPbCdDbIiJVk/QGmwXNdv4UnGYieIcBxBo0xY7tCPJdLaxYftKGDG1ZkfwaZHMk1Wn3NaFkz/E39G6n/AII9SgAwOuSHNmxsC4zY9SIXSezdVvcsI5gev6rl9I/w2u4tE6RJdmI/u5LpXZVn8Jt5AP0N0qHyNHW/BfyDt9RzYYO/K4H5fNc7Y8AG2vFdJ7bNJwzoXMmu1C5/URqVnMCy3nd9/qjzmZFoIjkiqXP31Suvnf5rPZY7SxDyMuZ0HdPG/wAbppwuTeySHff0TjHa81YxBtqzMI21ITUQfu6Jz1GgGqFuffRNVDZG4WRtZKiKIqCkGigrGdxUVGyCBqdI1nkoOLxBGUiRJL81wReJBHTXkrFwVZjcCQwcGiTLm+y4nKWixcCc3s5gIBJEp+FouLLDs9W7p4rBxDwZadwvDuoIkEbwSr/b+1m1wS1oblqQQ32QSwSGzzHTRZjZzW0iQ57S7V2U5mhsublnj4ZMSIcIJurTEUwKZ09udbkOaDMaHUfZR5OBz+LGQ+ApeFqVaje6pvbTJqS0vdkph4pPMudq0XIMcQq6ZVvsXZLK7XNedMzoacpf4csAkG+nDUXWVyhD8pGWL2Stp4sup1C4NJZcuzsdUkuaASWkgguLZBMGd633Z4n91YTfPSJn8r8vib6zpxWA2p3Jw1RoDmsIYO8gimAyrTcA1ziGyS0N8Jm+i2eG24KbBQc0g9wCDHhl1MOgQbDNx+CrFlioe9v2NVNGAfSiQbEW8wmXWI625wprca2PYE8Sd/QfBRcTiyRBMcY1P3KFIQdb2Jii/D0ng6sAkcQIM+YVjhK979Pfqs1+zjHd5hjTP4He536g+qv8RhyHW8l2cLU4opk7E3CztdsOPBaDvpZJ1GvUKhrlPw6BkNABE9BjUCtIIeZNkJxhBSHCFRBcrDdpaYdiaxJEsZT6xDo9DnWzcVTY/st31Q1M4aYaDLM8hswPaH5ikZYuS0a+nyKErejMsaCyBe2aAQYAcBB13AaLb9kMQXBzdId8QPoVW0uzL2iO9ba38s6cPbVxsqj3O+SYkxGnmlRxyTsb1GeM40i17V//AB3cIXKQun9qcSDhXAGTC5S56wdUtoxknvEC2QeaYY6U8Csb0GgBql4WgHAy6I856JhqMBUpB2SMdhg0WcD6AqBKce9NFysBhhSKFQAqIgHKAtlicQEFWGugpYZCOqLajA2pQLQGmKQ8NrZW8Op9Sggm4y0MbcojJTdFwyq3llpnwCNDqZ4yZlWFBs4Rh32HlAgdBAjhCCCY/ghq4Yy5qsNhuIc2Dq6D6gfAn1QQWHqPgxBpu2eOfgaLXYYimW0Q0Wa+GnEUWkQ8EaVHj/8ASd2VsWk/DPrPaXVJreJz3n2abyDExMtF9bIIK+n308b/AO2NfoxQ0TNQoIJsTOzdfspce8qjdl+BEfErotRtkEF0un4RbEUBc+Sq8e0SggtsOQWQimQ5BBNfIKAzRONuggi9F+xNQI2OQQUKfA7Cae1BBCykRMb/AC3jdlPwXOamp6oILmdZ6DDYnmlBBc1hofallBBLDGqqbCCCMCQCERQQVgsjkIIIKDT/2Q==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4CE1D0-F1A8-4E25-A66F-9310C29C82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433" y="175403"/>
            <a:ext cx="3619500" cy="4572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8D12785-3A58-4AD0-B7EC-E884ABEAA8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796" y="306522"/>
            <a:ext cx="6327551" cy="374332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9442388-7523-42FB-BDD3-421E411BF28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64514" y="716322"/>
            <a:ext cx="4401855" cy="583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7220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4565382" y="257356"/>
            <a:ext cx="65583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ru-RU" sz="3200" dirty="0">
                <a:solidFill>
                  <a:srgbClr val="7A2434"/>
                </a:solidFill>
              </a:rPr>
              <a:t>Изготовить одежду - большой </a:t>
            </a:r>
            <a:r>
              <a:rPr lang="ru-RU" sz="3200" b="1" dirty="0">
                <a:solidFill>
                  <a:srgbClr val="C00000"/>
                </a:solidFill>
              </a:rPr>
              <a:t>труд</a:t>
            </a:r>
            <a:r>
              <a:rPr lang="ru-RU" sz="3200" b="1" dirty="0">
                <a:solidFill>
                  <a:srgbClr val="7A2434"/>
                </a:solidFill>
              </a:rPr>
              <a:t> </a:t>
            </a:r>
            <a:r>
              <a:rPr lang="ru-RU" sz="3200" dirty="0">
                <a:solidFill>
                  <a:srgbClr val="7A2434"/>
                </a:solidFill>
              </a:rPr>
              <a:t> </a:t>
            </a:r>
            <a:endParaRPr kumimoji="0" lang="ru-RU" sz="3200" dirty="0">
              <a:solidFill>
                <a:srgbClr val="7A2434"/>
              </a:solidFill>
            </a:endParaRPr>
          </a:p>
        </p:txBody>
      </p:sp>
      <p:sp>
        <p:nvSpPr>
          <p:cNvPr id="2" name="AutoShape 2" descr="data:image/jpeg;base64,/9j/4AAQSkZJRgABAQAAAQABAAD/2wCEAAkGBhQSERUUExQUFRUVFxcXFxcUFxUVFRUUGBcXGBcYFRgYHCYeGBojGhcUHy8gIycpLCwsFR4xNTAqNSYsLCkBCQoKDgwOGg8PGiocHyQsLCksKSwsLCwpLCkpKSksKSkpLCkpLCwsLCwsLCwsKSwpLCksKSksLCwpKSwsKSwpKf/AABEIAMMBAwMBIgACEQEDEQH/xAAbAAAABwEAAAAAAAAAAAAAAAAAAQIDBAUGB//EAEAQAAEDAgMFBQYDBgYCAwAAAAEAAhEDIQQSMQVBUWFxBhMigZEyobHB0fBCUuEHFCMzYqIWJHKSsvEV0jRzgv/EABkBAAIDAQAAAAAAAAAAAAAAAAIDAAEEBf/EACkRAAICAgEEAgIBBQEAAAAAAAABAhEDITEEEhNBMlEiYXEjUoHR8BT/2gAMAwEAAhEDEQA/ANm1Osaqnbc/u9SDu+YWYwu069MSyq6InK45h/dMbtFoyTUTPixubOjU2pcrP9ne0NSs8Me1t5EtBmQB15q/qCEEZdw+UHEl0ApZ0VbTqp/95QyjsoPEKG9O1KsphzkyKoFsS9AlJcUEwUwwlJEJQCsoWCnGlNNCcaFTZY5KUCkJYQhodaU4CmGlONKBoJMfDpRym2uSwUDQQpHCUEZeEDZY2QhKNxRFWigSgESDQoQMowjLUmVCBFNvKczJtyJEEog5KCS5GCEYQRX+4QVksye1/wCRU6fMLJ7OaCCNbxO87/LRavb4jC1T/T6XC54/FlpJaY8U2j7KR1D2N6dUjoPYyjFVxaLy1xncLNMeXxWgrv8AERzPxXPezGKrOc7usQ1j4gNqAEPtuMahbh7yTLozfiyzE74ncpge6Dz8EguRh6YzI+8WqjJY7mSSUGyUeRUXyJBRyiKKUYsXKMJMowVCCwUtpTco5VFjwclApprkuVQSY4HJWZNBLaFRdjrSlhyaa1OAIGgkx0PR5kloSg1AWHKLMjLEWVTRYpGESCFkDJSXI0IVkEZCiNNLKIOVkEZEktTkoAq7KCFNBOghGpZZhO0L/wDK1v8AQVzdu+d4Wtx+181Co072mFkXjfx+Kz5HY/FwaHs7hm1O9Y9pdTcGhzWzIHeU5IykEQCTa8Ardke5YHsbiCytJc6DMgAluh9ohpjdqQtrtDHCmDcZrwOd9eSvE6ZWbcSSCltVZsjaJrNMiHNMG1uSlbRxPd0aj/ytJHXQe8rb3asxUykPaNz8SWAkMa4AEf0n2jcRJAHmtiYLQRxPDQy79PMLkFDEOpnMHEEbwY5rZ9me1bqrshOchri7OAIY2BOZtuAve5WTv/I3dn4UaNxSQjlEtiZgaDDkYekFBFyDY5mSi5NI1CWOgpxgSWNTjb6JMssY8sYk2OMEJbqgSKbuOqKviMu6TyEmOPILHPqv7R0YDtOqDoU6HKso4lrnQRHlHop2Qt4kKsfVqXJcoUSGvShUUWnXB68E4HLWqkrQJIL0gPTDnI2vup2ksktaiJSO8Tb6qqi7JAehnUPvUO8V9hVkklFKj94gXlTtJZIJRApjOlNep2kskRzQTIf0QVUXaOI1K3gKZ4JltRLmD97ljbs0Y+DR9k3ZK4cN0AidZcR8k3t2plxNW5s/6JfZJ81hwLgI4zn+ZCrO01X/ADdb/WR58lFsmThF52f2rFSC7IwmeMnQD3+5XHbOoRhS0fic1uvUx7gue0cTCs37RfUEPcXAn4NIF91rJnkaVMTFWyO0Sbjdf04K97LbODzXazwZsK9maJhzwPERI0LZiR1WcoVPE0dfgYHwW77JYAsdnc5pp1mOpluUk5mhzgSZjLlbVGmpCBcmn0XVOlkaG7mgNtbQRYbtErMlEJBauino5sk7BKNJypQarsGgwU6xkomUkt7YF7NGpNvv/pJy5eyIyEG2P4emDr6J9uGG74qoftpjRLdBx3pjB9pGu3t13kBcxyi9s1rHL6LxgkdCkVMHNpjeFW4nb9NrZe8RwBknoAVFf2mFSzbZTNzut77JU3GrGRxyJb35CQ7UEZXCbzpKv2adFk6tYnfNwQenH0VnS2uAWkmARfgHcD9UjHkSbTGZMTaVFpWpjUapoH3KSSHCZUGrmaeI48Fux5ljf6Mjix0iySCgx83CJy6akmrQlixVTb3oi1CERQQcjlIhFKhBzOjzJnOiNZQlkjOhnUU4hDv1CWSsyCjDEBBQlnD2lOPdrPGEyWkAxw+KDzY+a5q2jXA13YypTbWaHua2Ygu0BAlvw94VH2nqzi6+8d470lQdjYj+MxvFzYPmNeSuNq4dhrVLT4je/wAULn28hZNooWVVZYOpm1JECbHgEr/x1PgR5yhSweQOMggggcdFSyRlwKith4ZsVONrdbBbvY2xwGNrggva2o+TLT7BytJb7bZz+ExAeddDg8I7+Iei6fsanGFIv/Kf0kNP0HvRp7NHoqMP2zpOyy1wJ1FiAeRkSpX+Jqf5X/2/Vczw1fRWNLaJbvt6p8M1akYmjdjtNT/K/wDt+qU3tPT/ACP/ALfqsc/GCZmBG6D53PRRxtMmb68kx5oIrtZ0LBbebUdlDCLEyYi3FUHaTtA5xyNPX7+9VU4DaLmzlOjDHV3hA/5FQ8Q/+I4cBE8SNVh6nJ3TpfRt6fHq2PMrVnDwtJA6QOpP1SatQD2w5rt8FhHx+qjPrTAJJDdBuHODvU7CUqVRrogPERIiR5WnVYZP9G+EaE4fFgkEAkjQkjKOcAX9Y4qy2b7QiVBwlAN9q1+pUug5xeAwdB9UD3/A6qX7NZhKVr3S34AFM4Wm8NGZzB1n0CscOT+IgoFBPkzNtcEKlSqNsHOjqlv7y0PdPl81LrV2t/RNtcHOAB5+4q3BrhguVq2ivq7bGHMvBOa3hgecE9UzV7e0/wANN56lo+EqL2wcXZGMy5gZMzp6a8lm24WtEZgBrEmPgux0s1HHUmcvJblo0r+3jjpRA6ucfkOaQO2tZxIbTp9Ie4/8gqBzK8HxbosXbvJNVKlaZLnaaw8m2l4WpZY+hdM0FXtnXEgsY2Dfwutw1cmz20rHdS/2u/8AZZ92JqGczrRvnjO8aJLqjnAAlpjy9EfkiC4tmgqdsap3U/R3/skDtZV/o9D9VQOYeQ9D80QDuHwV+RAeN/Zov8UVDub6H4SlDtE47h7/AKrOl5GvwQzlV5UTxv7NGNuHl7/qgs6KhQU8iC8ZTObY77H6/JHSwmZoIOonT3e9Je+x4fJSdkuOl4A9CXaffBcyEnRuxitj7OJrtNpa4b4GYXjTl71bbcwhpV3NJkkB1tIcJCi4HEtFQknKHE+IXykC5jcQAQrTtw4fvrwNA2mP7AdPNLybQWTSKcDgluZma6NYTDXqZgRMjl8UqHyFw5K3Z/8AOb96arreyaJ/d40mk6eRLXH4lcja0tfmGrbgcSJkLr+zMW19AuYWmaJc3dLS0wTy0W0c+DjjMA6mPFu0I3ptj51VzTr7vikVMMx9/ZKyxzW/yM1FaHw2AZTrKBAbUmWkuaf6XDcfKD5oVtnuGl+YTWE2g9ghsXJkESJtqD0Tk0+AWqLnAEdy9w1bUpzH5SDHlIchh6ZzEkB13QDoZdqRvAv6qdshzquHqu7pjRmAeaQMAi4kZrG+g4qE4+1ewIHW4BWPJak6Op0tOCsaxgeSZg8hHyEDyScKwtvEHW25SSQ1siJ96Kg0mHkmSEpSZv8AEiY7xO4D9FZ0HMptLhDn/haN557gqhW+zKMDNwVNfYyWNUQsb2erVoe4VHGxuRl3ggeLwiIINytHs0uYWUyZhxE8W2g8unJSsLjJ8Lmz0sk7UgZA0ASbu4ffyTJz7or9HPjjqTv2V+38ZVAcKQObQEZZFnOgZrAnLAJt7kfY2vVe94qOzZWSHECYd0Vnh8cHRLTmIMGIJiZzagAxvjVMbb2gMPh31aTRnAjQb9Zj18k3G4tJVsRlUo2UHanaDGV3AawC6OJ/QKHTxMiRMFZnE491Rxc43MnhdWWzcTa5No3hNyY62jDst++KSah3R6FQq4a/VxHQpdIACBMJD4sFskVMUWiXEe+UluLBEn0P3dNOotJvPvRfu7OGnGfqomiWPPLTqG+YCa7tnBvojEcAlQNwV9zRNjRpN+yUg0hxKeJ6JDpRrJIlDYpDn7kaWEEXkf2SjMVh4T0UnCUnANcJmAYEgxFp5XTVI3HUfFTdgPPePzEFkCOI8UnysmY/ix+MPZTCKzGPGUudTAi58bwL+Tirbtw+cfX6t9zGqIMRGJpBrZd31KItc1BEmN0/2p3thU/z9eZBDh/wagycBZOCqafvclsqkQQYIPu3+6fRIzIqjHOaYEkXk+fvhLx/IXHkfovlwPGSepC6B2JwDm4WrnMtIqd2wgAta4S7nBJMT81mdg4UurNa1wGZ7WnM1kgmxgxaNfVa3FMIw7g90eEZg0ZXND2ZcoIIggOtvstg+tHPonkighIbV/VLDlz2vozP9C2vM2+akUSwn+JTDwdRJB8nDeo5cg2qhtrgo12xcRhmUXUqYdTaXEuDnZnOJAEyOgHksztAQ8i8E2m/Q9ITNOmS6Wl0gT4dfTelVHgm+fNxLYjpZDN27Oh0zVCsPXBdkdBc21/xC6kiiG2bYSTfnqqVmzKgcargQNY/p0WkbSDmhw3qNpHTx5NbI9Jkmyt8GHGwULBNh91pMJhxZJyNt0G8tIco1xRYXVC0N4uIA9SmTtxlUxTc13JpAmxOpI9ystoYNtSlkcJBFwshiuzOTWzOMZjG60iUxL0zLj7ZtuTpl23HGe7czKXDM24kgHW2ouB5hU3bDaIFFzfziPNDspsEMqvqEN1IblmItfQCTrG6dVE7SsD6uVt2tEeZVxpTX0hPUTjjTMLngrZditkl4c97Q5kQM28/09FBdslhMkT1CnYOtUpDKx7mjgNPQrf/AOmD5OR3FricPhmktFJpy3Nz5709QwOGqAeAA8iR81nHYUmSXOlwgkbxzS8HmpmWvuOU+5D54PlBd6Lh3Zdu59QdCD8Qm2dnIn+I42tIH1SH7cqxALBzy/qnG9oKkXa0njMD0ReTEydyIrtmVZ0lK/8AHVOA9VOZt0H2mEdCCPfBTp2nT4n0Kj8T4ZNFYcC8bj5Jl9IjUH0VtUx7Ys49ACotTHNOvwQ+OJfaQcn3dBTBim8Pggi8SK7TF4cjMJ+7Kx2JR8D43X9xj4qrcYCsNmYkU6biXWki9hpA3bhH2VeP4h4y47P1R+8U5DSSQczs0hzHEta0gxfmJt0mB2wGbHVyJEvm/wDpbETpZOdnNsMFZga01HNINobpLhGYjlM/9l2qIfjKrtQXTw/CBp1BQzdIPJtWVbdNfVT8FU8LnWgCT81ACmYMFzXgGLXOtouOqXj+QmJptgYkCszf42AidSXa9VqK+KaadUPEgipG4iCSwHnDWjmuebJ/mNcDlAh8/wBTYj5+YC3+zcSKnf0gIeHZXMduBz5XtIF2PGaDuIIMEFa1o0Pg5nTICU5vCUzWbrwBujoOER6RY+iwNVszNjoCMPKaulzKEqyQ2rluDH3u+ilt2i4jcdYMb903VfQw1Sq7LTY95H5WlwBtrGnnwWi2D2CxVSO8b3Td5eZdHJo89YRrDKW0HGUltEHBVHPzl8uDRJDSG5ps1oLjAP0U7BV2RDXBwFjxabjxA3Fwb6W1Wq2j2D/gBmHcGOa7Mc0xVIEeJwu08wDwhc82n2eqUKmWuHUiZyk2aXSfYqjw6ZjlkGNQnPpl2nT6eaktv/ZphgpuPT6Kz2fULRDgY4rAYPtBVovytcHt3B+/o713blrNndtKXs1WupkRMwW3/qbIHnCzSwNP7NElJrRqHEiCLo21XEWjz3nhdVW0u0FNuHz0nsJkbwRBsdOqp/8AE9Z7SWlvMNAJaTx3jqVUsTgu70Yp5O3lFhtrbuUFo9s2t+ELLtqXud6W+sXOLnXJ1O9IyrO5HPyZHN2B1TdKTKWaPv6pJpgb7/forti6YWY8UcooRuIn9CrJQkz9lElQiP3ChVBEoByBF9EIVl0wy5Ic5GUkhMjJoJWKa9Gm8iCPyS+wrZSCnNuKiGhBPXynTzOnqrGm24UatYE5THiJPO36rRhehmPgLC1clTNY+GxjfBE+Wvkrnb+Hcyu7M4vJg5uM7rcNByAVPhKbXRcTBLiSGgAATdxjiVodu0z3jf8A62ySQZALmzIMGwCvM9Bz+JS5J3KdsyAHA2kxv3jTzTLXncE/g6kHhb5thIxP8hEOR/AYbxiRIA0G8EiRG8ythsHaDajRWbTqGpTc4Ndkc6WEA1aZc2buDZANs4YsiyuG1RFvEy5uPbbJ+K1/ZrZbsLiRSdBZiWGoAfZFSk7xNP8AVlggjXuuS2o0vg5oTYngTppKKm6YkjSRHA9FIZdzyMo8RIaLQJd7IEyNIBSAC4y5stJmYMg/LWPVZbqxDRMoUg60gW5fVOM2a5z206YzPeYaBpfnu3+QlE3DEeMyDMcpW6/Z1sSajsQ78IyM6m7iPcPVLxR7p0yKKrZpuz+x2YKgGDxON3uj2nnXyGg5BTjiidPL6HgeaXiaZcYDgORvPVRqlAsM7uPArsRUXzyKk3yS/wB8aqbbTm1DBDXtIhzXAOaRzBsUMXibwoZKfDGlsHufoy21OwlI+Ki99E6gAl7AeGVxlup0cBfRUeK7I4lrs2XvhxpPGY9WvyumOGZdDCVkCKWKMlwa8fWZIPe/5OT7Rw+UZe7LCTpUpmkSfygEAk7t+u9aDY2KFIBhMNbq54cSxwHiJJMgTFjYDdErcVaTn03sDnDM1zRlJBEtIkc7rmNDGmo7N4QHNaRJtmLfxN0JcDEcjNlhyYlHR08OdZo1XHOzat2CzFsLqQ7uqBdtwxw/M3hPDcQs/icHUpPLXsIjjw4z80vYW3atLEd4dGNGZrS4h1NwgFrTqZYTE8AuiYqmzE04qAEPbLHt4ESCCOSyz6ZTTceTndRi8c/0cyda9oncZPmJmOadp3Bgb95AkQZganTVSMXgsjy12otJ4f8ASbfRjTiFzrrTM2+BtrAQS4nkADflITX7u2ZEqSwESJME3ANjGkiUUboHW4+Clkpgq2gicpBidDxvEHyUWsI0I+HvU22U6WsJm3TdfoktotMWvxI+x8FcS1GyG1wNzP3xSwpRw4iwj4R0TPcX+nyVsPjkZLecoFqM0oSSVCJAhBFmPJGoXRVRGqZxTctIzJ8Xugn76KQ/RJrUwacFwF5k6blqwoKDVFVhKlyP6H87ljh9FrtqVnFlFsnKKYcAADHifedR+ipdkbFa6sG98wZiWgFtR0kjQhgPnJC0PaLBtomi1js4FIQ47wXOdpus4WTM/wAbCl8Ssp4cpH7uczxwaPUkn5JyjiShTqw92tw35/VZsPzASXojYCi818PoWh4Dp4NfPpquv0sFmbRcWw6nUDhB0cabmP8AItc/1lc72dh2moyGXLg0bx4iDYb5n4rpGxy59Om87mOzARBeMoBnW0O/3Lcg3wcpbhA0uA0JduFr9NFIFARYQI3R8FaYfDYctDnPd4nkGYAAE8idbSY6JxlHC5Xlz3NgkNdmBJ4ZWZZLedjquW22xbKcNAkxrFxGg0C6h2QpZcKznm+JXLnCXhjT3kkQWyJnkdOC67sjC9zh2NcR4WifmtHSp9zYLehGPw8eIab9fVM0sYRafI3/AFVo54I1Ee5UWNhrrenBdrG1JUxLI2NdLuCbJskVXXTjWyFoWkCNNTgemwLoSo36L/ZMpmFympVyuqUzYsrPDDHss7wsExeYMRyBXUKblzLbeQV8RMyK2h0g5alh1PBZeo9HS6B/kxVcEVGObNy6mOdwQL2iARe19y6xsUhuGpN1IY0f7RHyXLKDIjflNMyZF8pBgdJK6fsOoX0afEiPedUrHyxvXO4oz3a3D5awducPgqJ9URPT0Wn/AGgsyimerfv0WLfXmBNhu3TquNnj/UZzUyW6pZCnUt5G08FXuqkX3ae7/v0VhsikalQCYBnTWIvHFColrYWWAfh8Elr7b72nmtLU2bhi22ZpA9oz/p8Wa0gi4tBWWxTDTdlkG9iLjQQipBi2ASN+qu8LRpOYMwGaLmTOuuqzzLff39hP06pkHfx581QFj2Pw2UkC+8HSyrHPUzEYguNzKg1eKJIYn6DDggmw5BFQRXl0pFfZ8tgVKYefw1CaZNm+yTY79+9FUNj0+SivxtRpJa9wBc5vhJ3GPktOECFlt2WwL6WKouqU/wAW+S1wmbObqbTYrQdtsM6k6iHR4m23Q0Mpg2Nx4g/VV3Y6pkxE4gvP8N0MLvHcCTkJlotckC0wpfa0EMoS7PlDxNyZsRJ43bbdCLKriMktFNT3IxVaHNzmA5waXcJgAwLwLkxNuKbY23ROiickhpgO8JItIDbA77rPidTFLk0Wz25KtMaZXtOuoBzW3ERcEaiIW27NktwwBMkUwDv8RJk9ZcVhdm4tlR/dPLWxm7p53G0tfxaSQQdWk8CVttj4ospeJp8bntbYmAG5g48B4fVauNjbtGBq4zKCBRDd0uB/LfKDbWTvmQqo1dfu0q1xONzWc6w3CADO8Rwsqcs8cAze53eXELnrZnezcfs82Nncazh4W6c3H6LoGKpZmFsxPwlRNgYVtOgxrNzQT1Ikz6qdN4XTxQ7FopmfxFNzLTI15JnEVZeSr2vQBBtuKocSzxH0XQxtPgFiK7eCJlSEWa8JRamgiSJukPbCdDbIiJVk/QGmwXNdv4UnGYieIcBxBo0xY7tCPJdLaxYftKGDG1ZkfwaZHMk1Wn3NaFkz/E39G6n/AII9SgAwOuSHNmxsC4zY9SIXSezdVvcsI5gev6rl9I/w2u4tE6RJdmI/u5LpXZVn8Jt5AP0N0qHyNHW/BfyDt9RzYYO/K4H5fNc7Y8AG2vFdJ7bNJwzoXMmu1C5/URqVnMCy3nd9/qjzmZFoIjkiqXP31Suvnf5rPZY7SxDyMuZ0HdPG/wAbppwuTeySHff0TjHa81YxBtqzMI21ITUQfu6Jz1GgGqFuffRNVDZG4WRtZKiKIqCkGigrGdxUVGyCBqdI1nkoOLxBGUiRJL81wReJBHTXkrFwVZjcCQwcGiTLm+y4nKWixcCc3s5gIBJEp+FouLLDs9W7p4rBxDwZadwvDuoIkEbwSr/b+1m1wS1oblqQQ32QSwSGzzHTRZjZzW0iQ57S7V2U5mhsublnj4ZMSIcIJurTEUwKZ09udbkOaDMaHUfZR5OBz+LGQ+ApeFqVaje6pvbTJqS0vdkph4pPMudq0XIMcQq6ZVvsXZLK7XNedMzoacpf4csAkG+nDUXWVyhD8pGWL2Stp4sup1C4NJZcuzsdUkuaASWkgguLZBMGd633Z4n91YTfPSJn8r8vib6zpxWA2p3Jw1RoDmsIYO8gimAyrTcA1ziGyS0N8Jm+i2eG24KbBQc0g9wCDHhl1MOgQbDNx+CrFlioe9v2NVNGAfSiQbEW8wmXWI625wprca2PYE8Sd/QfBRcTiyRBMcY1P3KFIQdb2Jii/D0ng6sAkcQIM+YVjhK979Pfqs1+zjHd5hjTP4He536g+qv8RhyHW8l2cLU4opk7E3CztdsOPBaDvpZJ1GvUKhrlPw6BkNABE9BjUCtIIeZNkJxhBSHCFRBcrDdpaYdiaxJEsZT6xDo9DnWzcVTY/st31Q1M4aYaDLM8hswPaH5ikZYuS0a+nyKErejMsaCyBe2aAQYAcBB13AaLb9kMQXBzdId8QPoVW0uzL2iO9ba38s6cPbVxsqj3O+SYkxGnmlRxyTsb1GeM40i17V//AB3cIXKQun9qcSDhXAGTC5S56wdUtoxknvEC2QeaYY6U8Csb0GgBql4WgHAy6I856JhqMBUpB2SMdhg0WcD6AqBKce9NFysBhhSKFQAqIgHKAtlicQEFWGugpYZCOqLajA2pQLQGmKQ8NrZW8Op9Sggm4y0MbcojJTdFwyq3llpnwCNDqZ4yZlWFBs4Rh32HlAgdBAjhCCCY/ghq4Yy5qsNhuIc2Dq6D6gfAn1QQWHqPgxBpu2eOfgaLXYYimW0Q0Wa+GnEUWkQ8EaVHj/8ASd2VsWk/DPrPaXVJreJz3n2abyDExMtF9bIIK+n308b/AO2NfoxQ0TNQoIJsTOzdfspce8qjdl+BEfErotRtkEF0un4RbEUBc+Sq8e0SggtsOQWQimQ5BBNfIKAzRONuggi9F+xNQI2OQQUKfA7Cae1BBCykRMb/AC3jdlPwXOamp6oILmdZ6DDYnmlBBc1hofallBBLDGqqbCCCMCQCERQQVgsjkIIIKDT/2Q==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9CADD1C-E4A8-4434-BBD8-0F9CC4E995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6434" y="1154417"/>
            <a:ext cx="5584933" cy="472426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CB56F92E-E3DD-4765-981F-A0ECDCEC6B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603" y="3199905"/>
            <a:ext cx="5129033" cy="342106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9AC1B19-9B7B-42D4-ABB4-D67033C629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633" y="237030"/>
            <a:ext cx="3744117" cy="3279519"/>
          </a:xfrm>
          <a:prstGeom prst="rect">
            <a:avLst/>
          </a:prstGeom>
        </p:spPr>
      </p:pic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942C210A-CAB6-4794-9F57-FF5BE3610F77}"/>
              </a:ext>
            </a:extLst>
          </p:cNvPr>
          <p:cNvSpPr txBox="1">
            <a:spLocks/>
          </p:cNvSpPr>
          <p:nvPr/>
        </p:nvSpPr>
        <p:spPr>
          <a:xfrm>
            <a:off x="6884030" y="5844487"/>
            <a:ext cx="3288903" cy="932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dirty="0">
              <a:solidFill>
                <a:srgbClr val="7A243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8507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51847" y="237996"/>
            <a:ext cx="760047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Народная музыка.</a:t>
            </a:r>
          </a:p>
          <a:p>
            <a:r>
              <a:rPr lang="ru-RU" sz="2800" dirty="0">
                <a:solidFill>
                  <a:srgbClr val="7A2434"/>
                </a:solidFill>
              </a:rPr>
              <a:t>Русские крестьяне много трудились и красиво</a:t>
            </a:r>
          </a:p>
          <a:p>
            <a:r>
              <a:rPr lang="ru-RU" sz="2800" dirty="0">
                <a:solidFill>
                  <a:srgbClr val="7A2434"/>
                </a:solidFill>
              </a:rPr>
              <a:t> отдыхали.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7A2434"/>
                </a:solidFill>
              </a:rPr>
              <a:t>Пели, плясали все от мала до велика </a:t>
            </a:r>
          </a:p>
          <a:p>
            <a:r>
              <a:rPr lang="ru-RU" sz="2800" dirty="0">
                <a:solidFill>
                  <a:srgbClr val="7A2434"/>
                </a:solidFill>
              </a:rPr>
              <a:t>и в будни и в праздники: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B663B3B-AC97-4B68-B5CA-9E05A25C3D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9260" y="237996"/>
            <a:ext cx="2955948" cy="38979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82C9A6A-797B-4A9D-8FA0-1AB78C35CF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847" y="2382192"/>
            <a:ext cx="6153734" cy="42378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F8ED2E7-6564-4AA0-8DA5-FEE52AD8D0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0460" y="3288329"/>
            <a:ext cx="4997513" cy="333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8777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75905" y="345440"/>
            <a:ext cx="52596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7A2434"/>
                </a:solidFill>
              </a:rPr>
              <a:t>Главные</a:t>
            </a:r>
            <a:r>
              <a:rPr lang="ru-RU" sz="4400" b="1" dirty="0">
                <a:solidFill>
                  <a:srgbClr val="C00000"/>
                </a:solidFill>
              </a:rPr>
              <a:t> праздники </a:t>
            </a:r>
            <a:r>
              <a:rPr lang="ru-RU" sz="4800" dirty="0">
                <a:solidFill>
                  <a:srgbClr val="7A2434"/>
                </a:solidFill>
              </a:rPr>
              <a:t>на</a:t>
            </a:r>
            <a:r>
              <a:rPr lang="ru-RU" sz="4400" dirty="0">
                <a:solidFill>
                  <a:srgbClr val="7A2434"/>
                </a:solidFill>
              </a:rPr>
              <a:t> Руси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47634" y="2236018"/>
            <a:ext cx="1971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Святки</a:t>
            </a:r>
            <a:endParaRPr lang="ru-RU" sz="3600" dirty="0">
              <a:solidFill>
                <a:srgbClr val="7A24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7A202C-0671-4122-98A8-60A615049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66" y="3043518"/>
            <a:ext cx="5259688" cy="346904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6AC584-311A-4F10-95AE-39DB80B1E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006" y="452297"/>
            <a:ext cx="5956089" cy="4963407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9144F09-2729-489A-B236-E5BBE85B56B4}"/>
              </a:ext>
            </a:extLst>
          </p:cNvPr>
          <p:cNvSpPr/>
          <p:nvPr/>
        </p:nvSpPr>
        <p:spPr>
          <a:xfrm>
            <a:off x="7671025" y="5637646"/>
            <a:ext cx="3159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endParaRPr lang="ru-RU" sz="3600" dirty="0">
              <a:solidFill>
                <a:srgbClr val="7A243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777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215534" y="485181"/>
            <a:ext cx="4751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Троица, Иван Купала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9144F09-2729-489A-B236-E5BBE85B56B4}"/>
              </a:ext>
            </a:extLst>
          </p:cNvPr>
          <p:cNvSpPr/>
          <p:nvPr/>
        </p:nvSpPr>
        <p:spPr>
          <a:xfrm>
            <a:off x="7671025" y="5637646"/>
            <a:ext cx="3159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endParaRPr lang="ru-RU" sz="3600" dirty="0">
              <a:solidFill>
                <a:srgbClr val="7A24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EC219F4-343A-4068-A8BA-7BFCE5E26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255" y="2959938"/>
            <a:ext cx="4877436" cy="343944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10598A3-D92A-4CA8-A4BB-A7F515C702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3887" y="1660124"/>
            <a:ext cx="5264330" cy="48782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388D040-0D9F-4F97-B9F6-EAB06CCC0B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5608" y="319596"/>
            <a:ext cx="3163666" cy="4519523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8F21AAF-9CDC-48F6-B947-0F2C92654E7D}"/>
              </a:ext>
            </a:extLst>
          </p:cNvPr>
          <p:cNvSpPr/>
          <p:nvPr/>
        </p:nvSpPr>
        <p:spPr>
          <a:xfrm>
            <a:off x="677565" y="361006"/>
            <a:ext cx="22520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Сороки,</a:t>
            </a:r>
          </a:p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Пасха,</a:t>
            </a:r>
          </a:p>
          <a:p>
            <a:r>
              <a:rPr lang="ru-RU" sz="3600" b="1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Красная горка,</a:t>
            </a:r>
          </a:p>
        </p:txBody>
      </p:sp>
    </p:spTree>
    <p:extLst>
      <p:ext uri="{BB962C8B-B14F-4D97-AF65-F5344CB8AC3E}">
        <p14:creationId xmlns:p14="http://schemas.microsoft.com/office/powerpoint/2010/main" xmlns="" val="1778726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503594" y="4549676"/>
            <a:ext cx="53054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>
                <a:solidFill>
                  <a:srgbClr val="C00000"/>
                </a:solidFill>
              </a:rPr>
              <a:t>народные игры:</a:t>
            </a:r>
          </a:p>
          <a:p>
            <a:pPr algn="r"/>
            <a:r>
              <a:rPr lang="ru-RU" sz="3600" dirty="0">
                <a:solidFill>
                  <a:srgbClr val="7A2434"/>
                </a:solidFill>
              </a:rPr>
              <a:t>горелки, лапту, бабки, </a:t>
            </a:r>
          </a:p>
          <a:p>
            <a:pPr algn="r"/>
            <a:r>
              <a:rPr lang="ru-RU" sz="3600" dirty="0">
                <a:solidFill>
                  <a:srgbClr val="7A2434"/>
                </a:solidFill>
              </a:rPr>
              <a:t>городки и много других!</a:t>
            </a:r>
          </a:p>
          <a:p>
            <a:pPr algn="r"/>
            <a:endParaRPr lang="ru-RU" sz="3600" dirty="0">
              <a:solidFill>
                <a:srgbClr val="7A2434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E414456-6EC2-494C-A2AC-671B1CE95B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869" y="2436757"/>
            <a:ext cx="6120613" cy="38899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D7F2603-4569-4583-8ACD-2672031E06C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8408" y="469157"/>
            <a:ext cx="6120612" cy="385006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91299B4-D30B-4915-9F71-3D3D65990C32}"/>
              </a:ext>
            </a:extLst>
          </p:cNvPr>
          <p:cNvSpPr txBox="1"/>
          <p:nvPr/>
        </p:nvSpPr>
        <p:spPr>
          <a:xfrm>
            <a:off x="619288" y="531302"/>
            <a:ext cx="53054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Дети</a:t>
            </a:r>
          </a:p>
          <a:p>
            <a:r>
              <a:rPr lang="ru-RU" sz="3600" smtClean="0">
                <a:solidFill>
                  <a:srgbClr val="7A2434"/>
                </a:solidFill>
              </a:rPr>
              <a:t>помогали </a:t>
            </a:r>
            <a:r>
              <a:rPr lang="ru-RU" sz="3600" dirty="0">
                <a:solidFill>
                  <a:srgbClr val="7A2434"/>
                </a:solidFill>
              </a:rPr>
              <a:t>взрослым и конечно играли в</a:t>
            </a:r>
          </a:p>
          <a:p>
            <a:endParaRPr lang="ru-RU" sz="3600" dirty="0">
              <a:solidFill>
                <a:srgbClr val="7A24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777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80A3A5B-6C40-4D49-AE35-6D2FDDD09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7289" y="386178"/>
            <a:ext cx="4720730" cy="184211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Русская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изба </a:t>
            </a:r>
            <a:r>
              <a:rPr lang="ru-RU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это дом из брёвен, в котором издавна жил славянский народ.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9BE98E7-0561-495D-8D75-D3ECE52E5A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1619" y="2050743"/>
            <a:ext cx="6777803" cy="45326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CB52ED5-0F75-43D6-B138-07447C7BC17E}"/>
              </a:ext>
            </a:extLst>
          </p:cNvPr>
          <p:cNvSpPr txBox="1"/>
          <p:nvPr/>
        </p:nvSpPr>
        <p:spPr>
          <a:xfrm>
            <a:off x="241885" y="3843315"/>
            <a:ext cx="472529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избе была одна комната – горница, она была и кухней 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спальней.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Печь использовали не только для приготовления еды и обогрева, но еще на ней спали и в ней мылись.</a:t>
            </a:r>
          </a:p>
        </p:txBody>
      </p:sp>
      <p:pic>
        <p:nvPicPr>
          <p:cNvPr id="13" name="Picture 4" descr="Русская изба">
            <a:extLst>
              <a:ext uri="{FF2B5EF4-FFF2-40B4-BE49-F238E27FC236}">
                <a16:creationId xmlns:a16="http://schemas.microsoft.com/office/drawing/2014/main" xmlns="" id="{9A3CE181-77AE-42E0-BB23-88CD4F1C8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885" y="337029"/>
            <a:ext cx="7155404" cy="33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>
            <a:extLst>
              <a:ext uri="{FF2B5EF4-FFF2-40B4-BE49-F238E27FC236}">
                <a16:creationId xmlns:a16="http://schemas.microsoft.com/office/drawing/2014/main" xmlns="" id="{820607FE-2E23-4437-852E-6E63246CB98C}"/>
              </a:ext>
            </a:extLst>
          </p:cNvPr>
          <p:cNvSpPr txBox="1">
            <a:spLocks/>
          </p:cNvSpPr>
          <p:nvPr/>
        </p:nvSpPr>
        <p:spPr>
          <a:xfrm>
            <a:off x="7397289" y="403933"/>
            <a:ext cx="4720730" cy="1842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Русская </a:t>
            </a:r>
            <a:r>
              <a:rPr lang="ru-RU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изба </a:t>
            </a:r>
            <a:r>
              <a:rPr lang="ru-RU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это дом из брёвен, в котором издавна жил славянский народ.</a:t>
            </a:r>
            <a:endParaRPr lang="ru-RU" dirty="0">
              <a:solidFill>
                <a:srgbClr val="7A24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687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D413114-A27D-47DE-93F2-F60A8CBD7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028" y="209680"/>
            <a:ext cx="5927972" cy="238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Мебель </a:t>
            </a:r>
            <a:r>
              <a:rPr lang="ru-RU" sz="3200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русской избе: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стол, лавки, 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шкаф для посуды 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сундук, где хранили одежду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A63C4CB-2324-46D3-A32E-C17857D83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9638" y="271825"/>
            <a:ext cx="5917801" cy="4140378"/>
          </a:xfrm>
          <a:prstGeom prst="rect">
            <a:avLst/>
          </a:prstGeom>
        </p:spPr>
      </p:pic>
      <p:pic>
        <p:nvPicPr>
          <p:cNvPr id="10" name="Picture 6" descr="Экспонат октября: Сундук">
            <a:extLst>
              <a:ext uri="{FF2B5EF4-FFF2-40B4-BE49-F238E27FC236}">
                <a16:creationId xmlns:a16="http://schemas.microsoft.com/office/drawing/2014/main" xmlns="" id="{AF3D5952-2896-4EAE-A55A-338354554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028" y="2835332"/>
            <a:ext cx="5611335" cy="373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xmlns="" id="{559C8BD7-590F-41A6-83FE-6C1554A2110B}"/>
              </a:ext>
            </a:extLst>
          </p:cNvPr>
          <p:cNvSpPr txBox="1">
            <a:spLocks/>
          </p:cNvSpPr>
          <p:nvPr/>
        </p:nvSpPr>
        <p:spPr>
          <a:xfrm>
            <a:off x="5999638" y="4502035"/>
            <a:ext cx="5927972" cy="238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Красный угол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200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Богато украшенный домашний иконостас и самое почетное место за столом.</a:t>
            </a:r>
          </a:p>
        </p:txBody>
      </p:sp>
    </p:spTree>
    <p:extLst>
      <p:ext uri="{BB962C8B-B14F-4D97-AF65-F5344CB8AC3E}">
        <p14:creationId xmlns:p14="http://schemas.microsoft.com/office/powerpoint/2010/main" xmlns="" val="892761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82A6E0-E01E-4A69-B362-47322D561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436" y="306503"/>
            <a:ext cx="4263242" cy="52962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A24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Русские национальные блюда: каша, щи, калачи, окрошки, кисели, пироги,  блины, пряники.</a:t>
            </a:r>
          </a:p>
        </p:txBody>
      </p:sp>
      <p:pic>
        <p:nvPicPr>
          <p:cNvPr id="6146" name="Picture 2" descr="Самая вкусная еда в россии">
            <a:extLst>
              <a:ext uri="{FF2B5EF4-FFF2-40B4-BE49-F238E27FC236}">
                <a16:creationId xmlns:a16="http://schemas.microsoft.com/office/drawing/2014/main" xmlns="" id="{AB121AAA-C4C4-48CD-B91C-35574D1FC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030" y="321126"/>
            <a:ext cx="2637916" cy="204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Популярные блюда Русской национальной кухни">
            <a:extLst>
              <a:ext uri="{FF2B5EF4-FFF2-40B4-BE49-F238E27FC236}">
                <a16:creationId xmlns:a16="http://schemas.microsoft.com/office/drawing/2014/main" xmlns="" id="{1C11E91D-8758-46C2-9277-55ACB0A6D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6692" y="4581524"/>
            <a:ext cx="2723096" cy="189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История русской кухни|Окрошка">
            <a:extLst>
              <a:ext uri="{FF2B5EF4-FFF2-40B4-BE49-F238E27FC236}">
                <a16:creationId xmlns:a16="http://schemas.microsoft.com/office/drawing/2014/main" xmlns="" id="{248590B4-6707-4A02-A07D-7766D014F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9152" y="321126"/>
            <a:ext cx="2723095" cy="204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Русская национальная кухня">
            <a:extLst>
              <a:ext uri="{FF2B5EF4-FFF2-40B4-BE49-F238E27FC236}">
                <a16:creationId xmlns:a16="http://schemas.microsoft.com/office/drawing/2014/main" xmlns="" id="{F3B0EAB3-E3A0-4BFE-857F-7F1765FE92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030" y="4581524"/>
            <a:ext cx="2637916" cy="189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Хлеб и каша - пища наша! | РИА Пензенской области">
            <a:extLst>
              <a:ext uri="{FF2B5EF4-FFF2-40B4-BE49-F238E27FC236}">
                <a16:creationId xmlns:a16="http://schemas.microsoft.com/office/drawing/2014/main" xmlns="" id="{5A20FE37-4BE5-431B-9066-208D14DFC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9152" y="2504668"/>
            <a:ext cx="2723095" cy="187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153A40E-A221-4D4E-B866-92B9EE886A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0678" y="2504668"/>
            <a:ext cx="2625268" cy="18714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FBFCE18-F6A0-4321-9F3E-6D3C1484C32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-2584032" y="2604966"/>
            <a:ext cx="6837066" cy="166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1199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2290221-7C3B-427A-A2C0-FA276BE51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0754" y="1205754"/>
            <a:ext cx="7713214" cy="54354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3291C27-5319-45B1-95E8-49C657E8D63D}"/>
              </a:ext>
            </a:extLst>
          </p:cNvPr>
          <p:cNvSpPr txBox="1"/>
          <p:nvPr/>
        </p:nvSpPr>
        <p:spPr>
          <a:xfrm>
            <a:off x="1251751" y="133165"/>
            <a:ext cx="114699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Многообразна русская народная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одежда.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каждой области, а порой и в каждом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селе,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свои особенности.</a:t>
            </a:r>
            <a:endParaRPr lang="ru-RU" sz="28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FF20BC5-1F3E-46EA-ACAB-FE32428CDA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2312246" y="2523616"/>
            <a:ext cx="6648596" cy="175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2101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76356E-52E8-432E-BD3B-613475DF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941" y="-107112"/>
            <a:ext cx="10200443" cy="126836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Женская праздничная одежда русского севера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32341DB-3576-4E18-A818-92882C2C6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04" y="1037629"/>
            <a:ext cx="3245986" cy="46679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EEB4F5E-66FF-45DC-B664-F0EE76F74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4047" y="3630967"/>
            <a:ext cx="1915592" cy="251683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830531C-1BA3-4C34-847E-53BC3D9A33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4775" y="1026391"/>
            <a:ext cx="3245985" cy="48737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A195250-0B2B-4094-BB75-D505A12927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8415" y="1026391"/>
            <a:ext cx="3527402" cy="4886471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1E2EFFE5-D130-4D6B-8CFE-AC6C1A4AE93F}"/>
              </a:ext>
            </a:extLst>
          </p:cNvPr>
          <p:cNvSpPr txBox="1">
            <a:spLocks/>
          </p:cNvSpPr>
          <p:nvPr/>
        </p:nvSpPr>
        <p:spPr>
          <a:xfrm>
            <a:off x="6757386" y="5912863"/>
            <a:ext cx="4144006" cy="932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Нижегородская область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3930828A-9107-4C6D-A81B-BA626FCA71FA}"/>
              </a:ext>
            </a:extLst>
          </p:cNvPr>
          <p:cNvSpPr txBox="1">
            <a:spLocks/>
          </p:cNvSpPr>
          <p:nvPr/>
        </p:nvSpPr>
        <p:spPr>
          <a:xfrm>
            <a:off x="221394" y="5948972"/>
            <a:ext cx="4144006" cy="932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Вологодская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1685046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76356E-52E8-432E-BD3B-613475DF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496" y="-95937"/>
            <a:ext cx="10200443" cy="126836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Русская одежда южных регионов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6EFDEF7-94FE-42FD-9124-71ABE84822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249" y="951149"/>
            <a:ext cx="3288903" cy="49298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1301F11-9ACB-42C7-8962-7D66AA2742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126" y="1119594"/>
            <a:ext cx="2598365" cy="47773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BC94BDC-2700-46BF-ABA0-1CB4042372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7848" y="972201"/>
            <a:ext cx="3370495" cy="4887727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EA284688-3DA8-4AB8-95CB-422D0816D2DC}"/>
              </a:ext>
            </a:extLst>
          </p:cNvPr>
          <p:cNvSpPr txBox="1">
            <a:spLocks/>
          </p:cNvSpPr>
          <p:nvPr/>
        </p:nvSpPr>
        <p:spPr>
          <a:xfrm>
            <a:off x="615249" y="5810294"/>
            <a:ext cx="3288903" cy="932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Воронежская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область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48F7C7D2-D858-479A-8221-3C185DC3CB87}"/>
              </a:ext>
            </a:extLst>
          </p:cNvPr>
          <p:cNvSpPr txBox="1">
            <a:spLocks/>
          </p:cNvSpPr>
          <p:nvPr/>
        </p:nvSpPr>
        <p:spPr>
          <a:xfrm>
            <a:off x="4451548" y="5810293"/>
            <a:ext cx="3288903" cy="932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Курская область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FCFCA07A-7EFF-4851-91EE-CD03E2BB6387}"/>
              </a:ext>
            </a:extLst>
          </p:cNvPr>
          <p:cNvSpPr txBox="1">
            <a:spLocks/>
          </p:cNvSpPr>
          <p:nvPr/>
        </p:nvSpPr>
        <p:spPr>
          <a:xfrm>
            <a:off x="8314480" y="5810293"/>
            <a:ext cx="3285007" cy="909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Рязанская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558543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EA284688-3DA8-4AB8-95CB-422D0816D2DC}"/>
              </a:ext>
            </a:extLst>
          </p:cNvPr>
          <p:cNvSpPr txBox="1">
            <a:spLocks/>
          </p:cNvSpPr>
          <p:nvPr/>
        </p:nvSpPr>
        <p:spPr>
          <a:xfrm>
            <a:off x="1837679" y="5567994"/>
            <a:ext cx="4118540" cy="1130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Волгоградская область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FCFCA07A-7EFF-4851-91EE-CD03E2BB6387}"/>
              </a:ext>
            </a:extLst>
          </p:cNvPr>
          <p:cNvSpPr txBox="1">
            <a:spLocks/>
          </p:cNvSpPr>
          <p:nvPr/>
        </p:nvSpPr>
        <p:spPr>
          <a:xfrm>
            <a:off x="8014185" y="5766285"/>
            <a:ext cx="3288903" cy="932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Забайкальский край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0FC9CDC-AD82-420F-ADAF-AD19B74FC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142" y="467145"/>
            <a:ext cx="7812081" cy="52145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0FAB6DE-4A92-47D4-90EA-CCA02C0ECD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65579" y="1017800"/>
            <a:ext cx="3586116" cy="497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2024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492" name="WordArt 12"/>
          <p:cNvSpPr>
            <a:spLocks noChangeArrowheads="1" noChangeShapeType="1" noTextEdit="1"/>
          </p:cNvSpPr>
          <p:nvPr/>
        </p:nvSpPr>
        <p:spPr bwMode="auto">
          <a:xfrm>
            <a:off x="3547908" y="305865"/>
            <a:ext cx="5443691" cy="593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Мужская одежда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2A8F533-A335-4D8A-A3E1-1AEFD3898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826" y="1089402"/>
            <a:ext cx="7339914" cy="46791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127840E-3BA9-41E4-A63F-760A31FB64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8661" y="1418063"/>
            <a:ext cx="3848539" cy="5249407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E661BA3-5AB7-43FE-83F0-97FC400A6CA2}"/>
              </a:ext>
            </a:extLst>
          </p:cNvPr>
          <p:cNvSpPr txBox="1">
            <a:spLocks/>
          </p:cNvSpPr>
          <p:nvPr/>
        </p:nvSpPr>
        <p:spPr>
          <a:xfrm>
            <a:off x="799970" y="5857129"/>
            <a:ext cx="6253270" cy="1130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Рабочие рудника. Фотография начала </a:t>
            </a:r>
            <a:r>
              <a:rPr lang="ru-RU" sz="2400" dirty="0" smtClean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en-US" sz="2400" dirty="0" smtClean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A2434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sz="2400" dirty="0">
              <a:solidFill>
                <a:srgbClr val="7A243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7A243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16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4761</TotalTime>
  <Words>237</Words>
  <Application>Microsoft Office PowerPoint</Application>
  <PresentationFormat>Произвольный</PresentationFormat>
  <Paragraphs>47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Русские    cамый многочисленный   народ   России.  Велика наша страна  - богата и разнообразна русская  народная культура   </vt:lpstr>
      <vt:lpstr>Слайд 2</vt:lpstr>
      <vt:lpstr>Слайд 3</vt:lpstr>
      <vt:lpstr>Русские национальные блюда: каша, щи, калачи, окрошки, кисели, пироги,  блины, пряники.</vt:lpstr>
      <vt:lpstr>Слайд 5</vt:lpstr>
      <vt:lpstr>Женская праздничная одежда русского севера</vt:lpstr>
      <vt:lpstr>Русская одежда южных регионов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народ</dc:title>
  <dc:creator>Татьяна</dc:creator>
  <cp:lastModifiedBy>Home</cp:lastModifiedBy>
  <cp:revision>38</cp:revision>
  <dcterms:created xsi:type="dcterms:W3CDTF">2021-10-28T12:29:24Z</dcterms:created>
  <dcterms:modified xsi:type="dcterms:W3CDTF">2022-10-24T16:08:44Z</dcterms:modified>
</cp:coreProperties>
</file>