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60" r:id="rId3"/>
    <p:sldId id="256" r:id="rId4"/>
    <p:sldId id="263" r:id="rId5"/>
    <p:sldId id="262" r:id="rId6"/>
    <p:sldId id="261" r:id="rId7"/>
    <p:sldId id="259" r:id="rId8"/>
    <p:sldId id="258" r:id="rId9"/>
    <p:sldId id="257" r:id="rId10"/>
    <p:sldId id="264" r:id="rId11"/>
    <p:sldId id="265" r:id="rId12"/>
    <p:sldId id="266" r:id="rId13"/>
    <p:sldId id="267" r:id="rId14"/>
    <p:sldId id="268" r:id="rId15"/>
    <p:sldId id="276" r:id="rId16"/>
    <p:sldId id="277" r:id="rId17"/>
    <p:sldId id="270" r:id="rId18"/>
    <p:sldId id="271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F33A2733-6BFE-4B9D-870B-FD75AFFFC960}">
          <p14:sldIdLst>
            <p14:sldId id="275"/>
            <p14:sldId id="260"/>
            <p14:sldId id="256"/>
            <p14:sldId id="263"/>
            <p14:sldId id="262"/>
            <p14:sldId id="261"/>
            <p14:sldId id="259"/>
            <p14:sldId id="258"/>
          </p14:sldIdLst>
        </p14:section>
        <p14:section name="Раздел без заголовка" id="{AFF96AC2-7C1F-407E-BB60-ED121A8C7D35}">
          <p14:sldIdLst>
            <p14:sldId id="257"/>
            <p14:sldId id="264"/>
            <p14:sldId id="265"/>
            <p14:sldId id="266"/>
            <p14:sldId id="267"/>
            <p14:sldId id="268"/>
            <p14:sldId id="276"/>
            <p14:sldId id="277"/>
            <p14:sldId id="270"/>
            <p14:sldId id="27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F4BF6-C061-4A9F-BFBC-B01FB3C87639}" type="datetimeFigureOut">
              <a:rPr lang="ru-RU" smtClean="0"/>
              <a:t>26.11.2017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6987B-7321-4E50-89DF-E2767D4F2E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5157055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F4BF6-C061-4A9F-BFBC-B01FB3C87639}" type="datetimeFigureOut">
              <a:rPr lang="ru-RU" smtClean="0"/>
              <a:t>26.11.2017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6987B-7321-4E50-89DF-E2767D4F2E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6183547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F4BF6-C061-4A9F-BFBC-B01FB3C87639}" type="datetimeFigureOut">
              <a:rPr lang="ru-RU" smtClean="0"/>
              <a:t>26.11.2017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6987B-7321-4E50-89DF-E2767D4F2E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8534451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F4BF6-C061-4A9F-BFBC-B01FB3C87639}" type="datetimeFigureOut">
              <a:rPr lang="ru-RU" smtClean="0"/>
              <a:t>26.11.2017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6987B-7321-4E50-89DF-E2767D4F2E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8980867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F4BF6-C061-4A9F-BFBC-B01FB3C87639}" type="datetimeFigureOut">
              <a:rPr lang="ru-RU" smtClean="0"/>
              <a:t>26.11.2017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6987B-7321-4E50-89DF-E2767D4F2E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3002078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F4BF6-C061-4A9F-BFBC-B01FB3C87639}" type="datetimeFigureOut">
              <a:rPr lang="ru-RU" smtClean="0"/>
              <a:t>26.11.2017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6987B-7321-4E50-89DF-E2767D4F2E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8192077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F4BF6-C061-4A9F-BFBC-B01FB3C87639}" type="datetimeFigureOut">
              <a:rPr lang="ru-RU" smtClean="0"/>
              <a:t>26.11.2017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6987B-7321-4E50-89DF-E2767D4F2E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5011034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F4BF6-C061-4A9F-BFBC-B01FB3C87639}" type="datetimeFigureOut">
              <a:rPr lang="ru-RU" smtClean="0"/>
              <a:t>26.11.2017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6987B-7321-4E50-89DF-E2767D4F2E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4313245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F4BF6-C061-4A9F-BFBC-B01FB3C87639}" type="datetimeFigureOut">
              <a:rPr lang="ru-RU" smtClean="0"/>
              <a:t>26.11.2017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6987B-7321-4E50-89DF-E2767D4F2E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2074577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F4BF6-C061-4A9F-BFBC-B01FB3C87639}" type="datetimeFigureOut">
              <a:rPr lang="ru-RU" smtClean="0"/>
              <a:t>26.11.2017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6987B-7321-4E50-89DF-E2767D4F2E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7677426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F4BF6-C061-4A9F-BFBC-B01FB3C87639}" type="datetimeFigureOut">
              <a:rPr lang="ru-RU" smtClean="0"/>
              <a:t>26.11.2017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6987B-7321-4E50-89DF-E2767D4F2E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0279182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8F4BF6-C061-4A9F-BFBC-B01FB3C87639}" type="datetimeFigureOut">
              <a:rPr lang="ru-RU" smtClean="0"/>
              <a:t>26.11.2017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26987B-7321-4E50-89DF-E2767D4F2E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328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wma"/><Relationship Id="rId1" Type="http://schemas.microsoft.com/office/2007/relationships/media" Target="../media/media4.wma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5.png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wma"/><Relationship Id="rId1" Type="http://schemas.microsoft.com/office/2007/relationships/media" Target="../media/media6.wma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wma"/><Relationship Id="rId1" Type="http://schemas.microsoft.com/office/2007/relationships/media" Target="../media/media3.wma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10" Type="http://schemas.openxmlformats.org/officeDocument/2006/relationships/image" Target="../media/image19.png"/><Relationship Id="rId4" Type="http://schemas.openxmlformats.org/officeDocument/2006/relationships/image" Target="../media/image13.jpg"/><Relationship Id="rId9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8" y="4015"/>
            <a:ext cx="9144000" cy="6857999"/>
          </a:xfrm>
          <a:prstGeom prst="rect">
            <a:avLst/>
          </a:prstGeom>
        </p:spPr>
      </p:pic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827584" y="3433014"/>
            <a:ext cx="3600400" cy="280831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dirty="0" smtClean="0">
                <a:solidFill>
                  <a:schemeClr val="tx1"/>
                </a:solidFill>
              </a:rPr>
              <a:t>Для детей группы «Колокольчики»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" name="трек 1  сигнал смс сообщения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99592" y="53012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7544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1256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790590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190740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480" y="0"/>
            <a:ext cx="920496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427255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Анютка\Desktop\Моя Россия\рыболов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2646963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6845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291495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48"/>
            <a:ext cx="9280708" cy="69543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-99392"/>
            <a:ext cx="4752528" cy="6753151"/>
          </a:xfrm>
          <a:prstGeom prst="rect">
            <a:avLst/>
          </a:prstGeom>
        </p:spPr>
      </p:pic>
      <p:pic>
        <p:nvPicPr>
          <p:cNvPr id="7" name="слайд 11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51520" y="604415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3682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9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1533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трек 2 руск.нар. мелодия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4033" y="532603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0261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27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926662"/>
            <a:ext cx="5326023" cy="5949281"/>
          </a:xfrm>
          <a:prstGeom prst="rect">
            <a:avLst/>
          </a:prstGeom>
        </p:spPr>
      </p:pic>
      <p:pic>
        <p:nvPicPr>
          <p:cNvPr id="6" name="слайд последний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51520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4560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3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4" y="0"/>
            <a:ext cx="9468544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853378"/>
            <a:ext cx="5376551" cy="6005722"/>
          </a:xfrm>
          <a:prstGeom prst="rect">
            <a:avLst/>
          </a:prstGeom>
        </p:spPr>
      </p:pic>
      <p:pic>
        <p:nvPicPr>
          <p:cNvPr id="7" name="2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9324" y="606561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7508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64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48"/>
            <a:ext cx="9376804" cy="70263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-99392"/>
            <a:ext cx="4752528" cy="6753151"/>
          </a:xfrm>
          <a:prstGeom prst="rect">
            <a:avLst/>
          </a:prstGeom>
        </p:spPr>
      </p:pic>
      <p:pic>
        <p:nvPicPr>
          <p:cNvPr id="4" name="слайд 3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9512" y="604415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3605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4664"/>
            <a:ext cx="9144000" cy="572346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79912" y="4440269"/>
            <a:ext cx="5724128" cy="1470025"/>
          </a:xfrm>
        </p:spPr>
        <p:txBody>
          <a:bodyPr>
            <a:noAutofit/>
          </a:bodyPr>
          <a:lstStyle/>
          <a:p>
            <a:r>
              <a:rPr lang="ru-RU" sz="5400" b="1" i="1" dirty="0" smtClean="0">
                <a:solidFill>
                  <a:schemeClr val="accent5">
                    <a:lumMod val="75000"/>
                  </a:schemeClr>
                </a:solidFill>
              </a:rPr>
              <a:t>Российская Федерация</a:t>
            </a:r>
            <a:endParaRPr lang="ru-RU" sz="5400" b="1" i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5006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252536" y="260648"/>
            <a:ext cx="7772400" cy="1470025"/>
          </a:xfrm>
        </p:spPr>
        <p:txBody>
          <a:bodyPr>
            <a:normAutofit/>
          </a:bodyPr>
          <a:lstStyle/>
          <a:p>
            <a:r>
              <a:rPr lang="ru-RU" sz="6600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Москва</a:t>
            </a:r>
            <a:endParaRPr lang="ru-RU" sz="6600" b="1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374577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013" y="-15133"/>
            <a:ext cx="6368140" cy="6823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5248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426916"/>
            <a:ext cx="2532475" cy="167011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522" y="426916"/>
            <a:ext cx="2527111" cy="16522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2561037"/>
            <a:ext cx="2516112" cy="166005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522" y="4671144"/>
            <a:ext cx="2531279" cy="17281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522" y="2535194"/>
            <a:ext cx="2520279" cy="169616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696" y="2561037"/>
            <a:ext cx="2481608" cy="162855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440490"/>
            <a:ext cx="2516112" cy="16565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696" y="4680342"/>
            <a:ext cx="2516112" cy="171899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59" y="4720199"/>
            <a:ext cx="2520280" cy="16791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85166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609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6103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108162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157</TotalTime>
  <Words>9</Words>
  <Application>Microsoft Office PowerPoint</Application>
  <PresentationFormat>Экран (4:3)</PresentationFormat>
  <Paragraphs>3</Paragraphs>
  <Slides>18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Российская Федерация</vt:lpstr>
      <vt:lpstr>Москва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Packard_bell</dc:creator>
  <cp:lastModifiedBy>Packard_bell</cp:lastModifiedBy>
  <cp:revision>16</cp:revision>
  <dcterms:created xsi:type="dcterms:W3CDTF">2017-11-25T10:05:11Z</dcterms:created>
  <dcterms:modified xsi:type="dcterms:W3CDTF">2017-11-26T09:33:03Z</dcterms:modified>
</cp:coreProperties>
</file>