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tags/tag38.xml" ContentType="application/vnd.openxmlformats-officedocument.presentationml.tags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35.xml" ContentType="application/vnd.openxmlformats-officedocument.presentationml.tags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36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2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42"/>
  </p:notesMasterIdLst>
  <p:sldIdLst>
    <p:sldId id="298" r:id="rId2"/>
    <p:sldId id="299" r:id="rId3"/>
    <p:sldId id="300" r:id="rId4"/>
    <p:sldId id="256" r:id="rId5"/>
    <p:sldId id="257" r:id="rId6"/>
    <p:sldId id="258" r:id="rId7"/>
    <p:sldId id="259" r:id="rId8"/>
    <p:sldId id="260" r:id="rId9"/>
    <p:sldId id="263" r:id="rId10"/>
    <p:sldId id="261" r:id="rId11"/>
    <p:sldId id="264" r:id="rId12"/>
    <p:sldId id="262" r:id="rId13"/>
    <p:sldId id="265" r:id="rId14"/>
    <p:sldId id="277" r:id="rId15"/>
    <p:sldId id="278" r:id="rId16"/>
    <p:sldId id="276" r:id="rId17"/>
    <p:sldId id="279" r:id="rId18"/>
    <p:sldId id="275" r:id="rId19"/>
    <p:sldId id="280" r:id="rId20"/>
    <p:sldId id="274" r:id="rId21"/>
    <p:sldId id="281" r:id="rId22"/>
    <p:sldId id="282" r:id="rId23"/>
    <p:sldId id="286" r:id="rId24"/>
    <p:sldId id="284" r:id="rId25"/>
    <p:sldId id="287" r:id="rId26"/>
    <p:sldId id="285" r:id="rId27"/>
    <p:sldId id="288" r:id="rId28"/>
    <p:sldId id="283" r:id="rId29"/>
    <p:sldId id="289" r:id="rId30"/>
    <p:sldId id="291" r:id="rId31"/>
    <p:sldId id="294" r:id="rId32"/>
    <p:sldId id="292" r:id="rId33"/>
    <p:sldId id="295" r:id="rId34"/>
    <p:sldId id="293" r:id="rId35"/>
    <p:sldId id="296" r:id="rId36"/>
    <p:sldId id="290" r:id="rId37"/>
    <p:sldId id="297" r:id="rId38"/>
    <p:sldId id="301" r:id="rId39"/>
    <p:sldId id="302" r:id="rId40"/>
    <p:sldId id="303" r:id="rId41"/>
  </p:sldIdLst>
  <p:sldSz cx="12192000" cy="6858000"/>
  <p:notesSz cx="6858000" cy="9144000"/>
  <p:custDataLst>
    <p:tags r:id="rId4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F36B1"/>
    <a:srgbClr val="2D5190"/>
    <a:srgbClr val="3864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6323" autoAdjust="0"/>
  </p:normalViewPr>
  <p:slideViewPr>
    <p:cSldViewPr snapToGrid="0">
      <p:cViewPr>
        <p:scale>
          <a:sx n="60" d="100"/>
          <a:sy n="60" d="100"/>
        </p:scale>
        <p:origin x="-258" y="-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7129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76027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81061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27315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39066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05990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35086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71569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32489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0729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2361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77242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1034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01432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63867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50597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05611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6808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84944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72141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5463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82956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05990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05405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84444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39162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9925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5400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4193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3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130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82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759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8436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3891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5159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65217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7949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60249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981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329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267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077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962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420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0201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5415">
              <a:srgbClr val="2D5190">
                <a:alpha val="7000"/>
              </a:srgbClr>
            </a:gs>
            <a:gs pos="0">
              <a:schemeClr val="accent5">
                <a:lumMod val="89000"/>
                <a:alpha val="35000"/>
              </a:schemeClr>
            </a:gs>
            <a:gs pos="22000">
              <a:schemeClr val="accent5">
                <a:lumMod val="89000"/>
                <a:alpha val="26000"/>
              </a:schemeClr>
            </a:gs>
            <a:gs pos="62000">
              <a:schemeClr val="accent5">
                <a:lumMod val="75000"/>
                <a:alpha val="22000"/>
              </a:schemeClr>
            </a:gs>
            <a:gs pos="97000">
              <a:schemeClr val="accent5">
                <a:lumMod val="70000"/>
                <a:alpha val="1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34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5" Type="http://schemas.openxmlformats.org/officeDocument/2006/relationships/slide" Target="slide1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slide" Target="slide13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5" Type="http://schemas.openxmlformats.org/officeDocument/2006/relationships/slide" Target="slide15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5" Type="http://schemas.openxmlformats.org/officeDocument/2006/relationships/slide" Target="slide1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5" Type="http://schemas.openxmlformats.org/officeDocument/2006/relationships/slide" Target="slide19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5" Type="http://schemas.openxmlformats.org/officeDocument/2006/relationships/slide" Target="slide2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4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5" Type="http://schemas.openxmlformats.org/officeDocument/2006/relationships/slide" Target="slide23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5" Type="http://schemas.openxmlformats.org/officeDocument/2006/relationships/slide" Target="slide25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5" Type="http://schemas.openxmlformats.org/officeDocument/2006/relationships/slide" Target="slide27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4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5" Type="http://schemas.openxmlformats.org/officeDocument/2006/relationships/slide" Target="slide29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84;&#1077;&#1083;&#1086;&#1076;&#1080;&#1103;%20&#1076;&#1083;&#1103;%20&#1092;&#1086;&#1085;&#1072;.mp3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6" Type="http://schemas.openxmlformats.org/officeDocument/2006/relationships/image" Target="../media/image4.jpeg"/><Relationship Id="rId5" Type="http://schemas.openxmlformats.org/officeDocument/2006/relationships/slide" Target="slide31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4" Type="http://schemas.openxmlformats.org/officeDocument/2006/relationships/slide" Target="slide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Relationship Id="rId6" Type="http://schemas.openxmlformats.org/officeDocument/2006/relationships/image" Target="../media/image5.jpeg"/><Relationship Id="rId5" Type="http://schemas.openxmlformats.org/officeDocument/2006/relationships/slide" Target="slide33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Relationship Id="rId4" Type="http://schemas.openxmlformats.org/officeDocument/2006/relationships/slide" Target="slide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Relationship Id="rId6" Type="http://schemas.openxmlformats.org/officeDocument/2006/relationships/image" Target="../media/image6.png"/><Relationship Id="rId5" Type="http://schemas.openxmlformats.org/officeDocument/2006/relationships/slide" Target="slide35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Relationship Id="rId4" Type="http://schemas.openxmlformats.org/officeDocument/2006/relationships/slide" Target="slide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Relationship Id="rId6" Type="http://schemas.openxmlformats.org/officeDocument/2006/relationships/image" Target="../media/image7.png"/><Relationship Id="rId5" Type="http://schemas.openxmlformats.org/officeDocument/2006/relationships/slide" Target="slide37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8.xml"/><Relationship Id="rId4" Type="http://schemas.openxmlformats.org/officeDocument/2006/relationships/slide" Target="slide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4.xml"/><Relationship Id="rId18" Type="http://schemas.openxmlformats.org/officeDocument/2006/relationships/slide" Target="slide34.xml"/><Relationship Id="rId3" Type="http://schemas.openxmlformats.org/officeDocument/2006/relationships/notesSlide" Target="../notesSlides/notesSlide2.xml"/><Relationship Id="rId7" Type="http://schemas.openxmlformats.org/officeDocument/2006/relationships/slide" Target="slide12.xml"/><Relationship Id="rId12" Type="http://schemas.openxmlformats.org/officeDocument/2006/relationships/slide" Target="slide22.xml"/><Relationship Id="rId17" Type="http://schemas.openxmlformats.org/officeDocument/2006/relationships/slide" Target="slide32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30.xml"/><Relationship Id="rId1" Type="http://schemas.openxmlformats.org/officeDocument/2006/relationships/tags" Target="../tags/tag6.xml"/><Relationship Id="rId6" Type="http://schemas.openxmlformats.org/officeDocument/2006/relationships/slide" Target="slide10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5" Type="http://schemas.openxmlformats.org/officeDocument/2006/relationships/slide" Target="slide28.xml"/><Relationship Id="rId10" Type="http://schemas.openxmlformats.org/officeDocument/2006/relationships/slide" Target="slide18.xml"/><Relationship Id="rId19" Type="http://schemas.openxmlformats.org/officeDocument/2006/relationships/slide" Target="slide36.xml"/><Relationship Id="rId4" Type="http://schemas.openxmlformats.org/officeDocument/2006/relationships/slide" Target="slide6.xml"/><Relationship Id="rId9" Type="http://schemas.openxmlformats.org/officeDocument/2006/relationships/slide" Target="slide16.xml"/><Relationship Id="rId14" Type="http://schemas.openxmlformats.org/officeDocument/2006/relationships/slide" Target="slide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slide" Target="slide9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83325" y="441436"/>
            <a:ext cx="2837792" cy="268013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8397764" y="425668"/>
            <a:ext cx="2906111" cy="265911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180084" y="3263461"/>
            <a:ext cx="3000702" cy="276422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822027" y="3247697"/>
            <a:ext cx="3048001" cy="276422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609600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Профсловарь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23999" y="1540042"/>
            <a:ext cx="93685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 какой профессии относится группа слов: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Плита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Меню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Технология приготовления пищи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Продукты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Колпак </a:t>
            </a:r>
            <a:endParaRPr lang="ru-RU" sz="28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709855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Повар </a:t>
            </a:r>
            <a:endParaRPr lang="ru-RU" sz="60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863033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577516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Профсловарь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13810" y="1320714"/>
            <a:ext cx="895149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 какой профессии относится группа слов: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Очередь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Кассовый аппарат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Стеллажи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Товар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Чек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Покупатель 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24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24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24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24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24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24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24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24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54574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Продавец</a:t>
            </a:r>
            <a:endParaRPr lang="ru-RU" sz="60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9788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721895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Пословицы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2125" y="1684421"/>
            <a:ext cx="949692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Составь пословицу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труда               выловишь          без          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рыбку           пруда          не         из              рыбку</a:t>
            </a:r>
          </a:p>
          <a:p>
            <a:pPr algn="ctr"/>
            <a:endParaRPr lang="ru-RU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616799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4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Без труда не выловишь рыбку из пруда</a:t>
            </a:r>
            <a:endParaRPr lang="ru-RU" sz="44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161000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802105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Пословицы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495" y="1700463"/>
            <a:ext cx="959317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Составь пословицу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работе        в             полете 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узнают               а            человека   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птицу            в      </a:t>
            </a:r>
            <a:endParaRPr lang="ru-RU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691093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0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Птицу узнают в полете, а человека в работе</a:t>
            </a:r>
            <a:endParaRPr lang="ru-RU" sz="40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979184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78606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Пословицы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7747" y="2274838"/>
            <a:ext cx="97215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Составь пословицу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дело                 безделья                лучше                             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маленькое                    большого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80308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4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44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4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Маленькое дело лучше большого безделья</a:t>
            </a:r>
            <a:endParaRPr lang="ru-RU" sz="44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79761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3779" y="378372"/>
            <a:ext cx="11524593" cy="61327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«Сегодня – только один из многих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дней, которые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ещё впереди. Но, может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быть, все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эти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будущие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дни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зависят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 того, </a:t>
            </a:r>
            <a:endParaRPr lang="ru-RU" sz="4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ты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сделаешь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сегодня»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Хемингуэй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1684" y="2236078"/>
            <a:ext cx="4227784" cy="422778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77002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Пословицы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71074" y="1668379"/>
            <a:ext cx="983381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Составь пословицу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Плотник 			на 		слесарь 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работник 	руки 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все</a:t>
            </a:r>
            <a:endParaRPr lang="ru-RU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624374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400" cap="none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Слесарь, плотник — на все руки работник.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44477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507958" y="609600"/>
            <a:ext cx="920816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Узнай по описанию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8358" y="1588168"/>
            <a:ext cx="104434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Э</a:t>
            </a:r>
            <a:r>
              <a:rPr lang="ru-RU" sz="28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то </a:t>
            </a:r>
            <a:r>
              <a:rPr lang="ru-RU" sz="2800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строительный рабочий, который выполняет каменные работы: каменные работы различной сложности, сложные архитектурные элементы из кирпича и камня, монтажные работы при возведении кирпичных зданий, гидроизоляционные работы при возведении каменной кладки, ремонт каменных конструкций.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14541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Каменщик</a:t>
            </a:r>
            <a:endParaRPr lang="ru-RU" sz="60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00855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1203158" y="673768"/>
            <a:ext cx="981776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Узнай по описанию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62525" y="1491917"/>
            <a:ext cx="107321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 </a:t>
            </a:r>
            <a:endParaRPr lang="ru-RU" sz="2000" dirty="0" smtClean="0">
              <a:solidFill>
                <a:srgbClr val="C00000"/>
              </a:solidFill>
            </a:endParaRPr>
          </a:p>
          <a:p>
            <a:pPr algn="ctr"/>
            <a:endParaRPr lang="ru-RU" sz="2000" dirty="0">
              <a:solidFill>
                <a:srgbClr val="C00000"/>
              </a:solidFill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Р</a:t>
            </a:r>
            <a:r>
              <a:rPr lang="ru-RU" sz="28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абочий</a:t>
            </a:r>
            <a:r>
              <a:rPr lang="ru-RU" sz="2800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специалист, занимающийся окраской зданий, сооружений, оборудования, инструмента и прочих предметов интерьера.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227995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Маляр</a:t>
            </a:r>
            <a:endParaRPr lang="ru-RU" sz="60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7533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834189" y="641684"/>
            <a:ext cx="1029903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Узнай по описанию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66273" y="1604211"/>
            <a:ext cx="1050757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Рабочий</a:t>
            </a:r>
            <a:r>
              <a:rPr lang="ru-RU" sz="2800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занимающийся грубой обработкой лесного материала, постройкой деревянных зданий, выделкой деревянных частей сооружений или простой деревянной мебели.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0518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Плотник</a:t>
            </a:r>
            <a:endParaRPr lang="ru-RU" sz="60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67661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914400" y="834189"/>
            <a:ext cx="10379241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Узнай по описанию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2737" y="1780674"/>
            <a:ext cx="1052362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это человек, без которого не обходится строительный процесс. Чтобы объект был вовремя сдан в эксплуатацию, требуется </a:t>
            </a:r>
            <a:r>
              <a:rPr lang="ru-RU" sz="28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все стены привести «в порядок». </a:t>
            </a:r>
            <a:r>
              <a:rPr lang="ru-RU" sz="2800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Эта работа весьма кропотлива, ведь порой приходится отделывать большую площадь.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366987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7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Штукатур</a:t>
            </a:r>
            <a:endParaRPr lang="ru-RU" sz="20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92890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4682" y="2036270"/>
            <a:ext cx="10515600" cy="1325563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0F36B1"/>
                </a:solidFill>
                <a:latin typeface="Times New Roman" pitchFamily="18" charset="0"/>
                <a:cs typeface="Times New Roman" pitchFamily="18" charset="0"/>
              </a:rPr>
              <a:t>«На пути выбора»</a:t>
            </a:r>
            <a:endParaRPr lang="ru-RU" sz="9600" dirty="0">
              <a:solidFill>
                <a:srgbClr val="0F36B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мелодия для фо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193517" y="6161689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3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930443" y="641684"/>
            <a:ext cx="1055570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Профголоволомки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Picture 2" descr="https://bibliopskov.ru/img2016/prod2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0574" y="2146853"/>
            <a:ext cx="7712098" cy="223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518932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7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Продавец</a:t>
            </a:r>
            <a:endParaRPr lang="ru-RU" sz="20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73731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770021" y="561475"/>
            <a:ext cx="1057174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Профголоволомки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AutoShape 2" descr="https://xn----gtbdmbeft1bdk.net/images/developing_pictures/572_mini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xn----gtbdmbeft1bdk.net/images/developing_pictures/572_mini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xn----gtbdmbeft1bdk.net/images/developing_pictures/572_mini.gif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7737" y="1428004"/>
            <a:ext cx="3636314" cy="36363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90683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7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Швея</a:t>
            </a:r>
            <a:endParaRPr lang="ru-RU" sz="20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23821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593559" y="609601"/>
            <a:ext cx="1086050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Профголоволомки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26" name="Picture 2" descr="https://ds03.infourok.ru/uploads/ex/04f6/0004d36d-a02027eb/hello_html_m7334c14a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942" t="51139" r="16165" b="20355"/>
          <a:stretch/>
        </p:blipFill>
        <p:spPr bwMode="auto">
          <a:xfrm>
            <a:off x="2782958" y="1987628"/>
            <a:ext cx="7323152" cy="252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031427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7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Слесарь </a:t>
            </a:r>
            <a:endParaRPr lang="ru-RU" sz="20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43788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641684" y="657727"/>
            <a:ext cx="1065195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Профголоволомки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AutoShape 4" descr="https://fsd.multiurok.ru/html/2018/09/12/s_5b98b62762d5a/949048_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https://fsd.multiurok.ru/html/2018/09/12/s_5b98b62762d5a/949048_3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1495" y="2330227"/>
            <a:ext cx="6309485" cy="2433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512967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7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Парикмахер</a:t>
            </a:r>
            <a:endParaRPr lang="ru-RU" sz="20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691905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014" y="685799"/>
            <a:ext cx="11698014" cy="5336629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F36B1"/>
                </a:solidFill>
                <a:latin typeface="Times New Roman" pitchFamily="18" charset="0"/>
                <a:cs typeface="Times New Roman" pitchFamily="18" charset="0"/>
              </a:rPr>
              <a:t>«Я хочу получить </a:t>
            </a:r>
            <a:r>
              <a:rPr lang="ru-RU" sz="4800" b="1" dirty="0" smtClean="0">
                <a:solidFill>
                  <a:srgbClr val="0F36B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F36B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F36B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F36B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F36B1"/>
                </a:solidFill>
                <a:latin typeface="Times New Roman" pitchFamily="18" charset="0"/>
                <a:cs typeface="Times New Roman" pitchFamily="18" charset="0"/>
              </a:rPr>
              <a:t>профессию</a:t>
            </a:r>
            <a:r>
              <a:rPr lang="ru-RU" sz="4800" b="1" dirty="0" smtClean="0">
                <a:solidFill>
                  <a:srgbClr val="0F36B1"/>
                </a:solidFill>
                <a:latin typeface="Times New Roman" pitchFamily="18" charset="0"/>
                <a:cs typeface="Times New Roman" pitchFamily="18" charset="0"/>
              </a:rPr>
              <a:t>………. чтобы……..»</a:t>
            </a:r>
            <a:r>
              <a:rPr lang="ru-RU" sz="3600" b="1" dirty="0" smtClean="0">
                <a:solidFill>
                  <a:srgbClr val="0F36B1"/>
                </a:solidFill>
              </a:rPr>
              <a:t/>
            </a:r>
            <a:br>
              <a:rPr lang="ru-RU" sz="3600" b="1" dirty="0" smtClean="0">
                <a:solidFill>
                  <a:srgbClr val="0F36B1"/>
                </a:solidFill>
              </a:rPr>
            </a:br>
            <a:endParaRPr lang="ru-RU" sz="3600" b="1" dirty="0">
              <a:solidFill>
                <a:srgbClr val="0F36B1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83324" y="457200"/>
            <a:ext cx="1166647" cy="108782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99089" y="5281447"/>
            <a:ext cx="1229709" cy="116139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83324" y="3626069"/>
            <a:ext cx="1250730" cy="120343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51794" y="1970690"/>
            <a:ext cx="1245476" cy="115088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159875" y="725213"/>
            <a:ext cx="93174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имеют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богатую фантазию, но не готовы активно действовать.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8345" y="2238703"/>
            <a:ext cx="7790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спокойные и уравновешенные люди.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38703" y="3925614"/>
            <a:ext cx="8144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стремятся к успеху; к одобрению и похвале.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49062" y="5470634"/>
            <a:ext cx="61595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активны, энергичны, напористы.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6567" y="1588167"/>
            <a:ext cx="9144000" cy="3128211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Калейдоскоп </a:t>
            </a:r>
          </a:p>
          <a:p>
            <a:r>
              <a:rPr lang="ru-RU" sz="66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профессий</a:t>
            </a:r>
          </a:p>
          <a:p>
            <a:endParaRPr lang="ru-RU" b="1" dirty="0" smtClean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ru-RU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Интерактивная игра</a:t>
            </a:r>
          </a:p>
          <a:p>
            <a:endParaRPr lang="ru-RU" sz="6600" b="1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69759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09448" y="709448"/>
            <a:ext cx="10644352" cy="5467515"/>
          </a:xfrm>
        </p:spPr>
        <p:txBody>
          <a:bodyPr>
            <a:noAutofit/>
          </a:bodyPr>
          <a:lstStyle/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Самое интересное, что я узнал сегодня, это………………..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Какая информация, изученная сегодня стала вам полезной?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Какие трудности возникли при работе? </a:t>
            </a:r>
          </a:p>
          <a:p>
            <a:pPr lvl="0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Какие новые идеи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получили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12593599"/>
              </p:ext>
            </p:extLst>
          </p:nvPr>
        </p:nvGraphicFramePr>
        <p:xfrm>
          <a:off x="0" y="0"/>
          <a:ext cx="12192000" cy="54864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91025"/>
                <a:gridCol w="1981200"/>
                <a:gridCol w="1952625"/>
                <a:gridCol w="1905000"/>
                <a:gridCol w="1962150"/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Профсловарь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200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400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600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800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Пословицы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Узнай</a:t>
                      </a:r>
                      <a:r>
                        <a:rPr lang="ru-RU" sz="25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по описанию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Профголоволомки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xmlns="" val="1326491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57619" y="70585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Профсловарь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3368" y="1812758"/>
            <a:ext cx="993006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 какой профессии относится группа слов: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Ремонт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Трубопровод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Отопление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Водопровод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Авария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Техническая грамотность</a:t>
            </a:r>
            <a:endParaRPr lang="ru-RU" sz="32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3771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Слесарь -сантехник</a:t>
            </a:r>
            <a:endParaRPr lang="ru-RU" sz="60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29721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760" y="642688"/>
            <a:ext cx="10759642" cy="457892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68981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Профсловарь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35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12758" y="1668380"/>
            <a:ext cx="85023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 какой профессии относится группа слов: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Стройка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Кирпич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Бетон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Глазомер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Конструкции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Мастерок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Стена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Кладка</a:t>
            </a:r>
            <a:endParaRPr lang="ru-RU" sz="2400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9179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6000" cap="none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Строитель</a:t>
            </a:r>
            <a:endParaRPr lang="ru-RU" sz="6000" cap="none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081528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EE599"/>
      </a:hlink>
      <a:folHlink>
        <a:srgbClr val="2D519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4142</TotalTime>
  <Words>587</Words>
  <Application>Microsoft Office PowerPoint</Application>
  <PresentationFormat>Произвольный</PresentationFormat>
  <Paragraphs>207</Paragraphs>
  <Slides>40</Slides>
  <Notes>34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Слайд 2</vt:lpstr>
      <vt:lpstr>«На пути выбора»</vt:lpstr>
      <vt:lpstr>Слайд 4</vt:lpstr>
      <vt:lpstr>Слайд 5</vt:lpstr>
      <vt:lpstr>Слайд 6</vt:lpstr>
      <vt:lpstr>Правильный ответ  Слесарь -сантехник</vt:lpstr>
      <vt:lpstr> </vt:lpstr>
      <vt:lpstr>Правильный ответ  Строитель</vt:lpstr>
      <vt:lpstr>Слайд 10</vt:lpstr>
      <vt:lpstr>Правильный ответ  Повар </vt:lpstr>
      <vt:lpstr>Слайд 12</vt:lpstr>
      <vt:lpstr>Правильный ответ Продавец</vt:lpstr>
      <vt:lpstr>Слайд 14</vt:lpstr>
      <vt:lpstr>Правильный ответ  Без труда не выловишь рыбку из пруда</vt:lpstr>
      <vt:lpstr>Слайд 16</vt:lpstr>
      <vt:lpstr>Правильный ответ  Птицу узнают в полете, а человека в работе</vt:lpstr>
      <vt:lpstr>Слайд 18</vt:lpstr>
      <vt:lpstr>Правильный ответ  Маленькое дело лучше большого безделья</vt:lpstr>
      <vt:lpstr>Слайд 20</vt:lpstr>
      <vt:lpstr>Правильный ответ  Слесарь, плотник — на все руки работник.</vt:lpstr>
      <vt:lpstr>Слайд 22</vt:lpstr>
      <vt:lpstr>Правильный ответ  Каменщик</vt:lpstr>
      <vt:lpstr>Слайд 24</vt:lpstr>
      <vt:lpstr>Правильный ответ  Маляр</vt:lpstr>
      <vt:lpstr>Слайд 26</vt:lpstr>
      <vt:lpstr>Правильный ответ  Плотник</vt:lpstr>
      <vt:lpstr>Слайд 28</vt:lpstr>
      <vt:lpstr>Правильный ответ  Штукатур</vt:lpstr>
      <vt:lpstr>Слайд 30</vt:lpstr>
      <vt:lpstr>Правильный ответ  Продавец</vt:lpstr>
      <vt:lpstr>Слайд 32</vt:lpstr>
      <vt:lpstr>Правильный ответ  Швея</vt:lpstr>
      <vt:lpstr>Слайд 34</vt:lpstr>
      <vt:lpstr>Правильный ответ  Слесарь </vt:lpstr>
      <vt:lpstr>Слайд 36</vt:lpstr>
      <vt:lpstr>Правильный ответ  Парикмахер</vt:lpstr>
      <vt:lpstr>«Я хочу получить   профессию………. чтобы……..» </vt:lpstr>
      <vt:lpstr>Слайд 39</vt:lpstr>
      <vt:lpstr>Слайд 40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Admin</cp:lastModifiedBy>
  <cp:revision>111</cp:revision>
  <dcterms:created xsi:type="dcterms:W3CDTF">2017-04-04T07:27:35Z</dcterms:created>
  <dcterms:modified xsi:type="dcterms:W3CDTF">2021-04-28T16:56:22Z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