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7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8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esktop\&#1050;&#1091;&#1083;&#1100;&#1090;&#1091;&#1088;&#1072;%20&#1048;&#1089;&#1083;&#1072;&#1084;&#1072;\&#1052;&#1091;&#1101;&#1076;&#1079;&#1080;&#1085;%20-%20&#1057;&#1072;&#1084;&#1099;&#1081;%20&#1082;&#1088;&#1072;&#1089;&#1080;&#1074;&#1099;&#1081;%20&#1040;&#1079;&#1072;&#1085;%203_(MP3diamond%20(mp3cut.net).mp3" TargetMode="External"/><Relationship Id="rId1" Type="http://schemas.openxmlformats.org/officeDocument/2006/relationships/audio" Target="file:///C:\Users\User\Desktop\&#1052;&#1091;&#1101;&#1076;&#1079;&#1080;&#1085;%20-%20&#1057;&#1072;&#1084;&#1099;&#1081;%20&#1082;&#1088;&#1072;&#1089;&#1080;&#1074;&#1099;&#1081;%20&#1040;&#1079;&#1072;&#1085;%203_(MP3diamond%20(mp3cut.net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esktop\&#1050;&#1091;&#1083;&#1100;&#1090;&#1091;&#1088;&#1072;%20&#1048;&#1089;&#1083;&#1072;&#1084;&#1072;\Hansaray%20-%20Hamsi%20qoyd&#305;m%20tavaya%20(Osman%20pa&#351;a)%20(mp3cut.net).mp3" TargetMode="External"/><Relationship Id="rId1" Type="http://schemas.openxmlformats.org/officeDocument/2006/relationships/audio" Target="file:///C:\Users\User\Desktop\Hansaray%20-%20Hamsi%20qoyd&#305;m%20tavaya%20(Osman%20pa&#351;a)%20(mp3cut.net)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1%83%D1%81%D1%83%D0%BB%D1%8C%D0%BC%D0%B0%D0%BD%D0%B5" TargetMode="External"/><Relationship Id="rId2" Type="http://schemas.openxmlformats.org/officeDocument/2006/relationships/hyperlink" Target="https://ru.wikipedia.org/wiki/%D0%A1%D0%B2%D1%8F%D1%89%D0%B5%D0%BD%D0%BD%D1%8B%D0%B5_%D0%BF%D0%B8%D1%81%D0%B0%D0%BD%D0%B8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User\Desktop\&#1050;&#1091;&#1083;&#1100;&#1090;&#1091;&#1088;&#1072;%20&#1048;&#1089;&#1083;&#1072;&#1084;&#1072;\&#1053;&#1086;&#1074;&#1099;&#1081;%20&#1087;&#1088;&#1086;&#1077;&#1082;&#1090;.mp4" TargetMode="External"/><Relationship Id="rId1" Type="http://schemas.openxmlformats.org/officeDocument/2006/relationships/video" Target="file:///C:\Users\User\Desktop\&#1053;&#1086;&#1074;&#1099;&#1081;%20&#1087;&#1088;&#1086;&#1077;&#1082;&#1090;.mp4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 </a:t>
            </a:r>
            <a:r>
              <a:rPr lang="uk-UA" dirty="0" err="1" smtClean="0"/>
              <a:t>уроке</a:t>
            </a:r>
            <a:r>
              <a:rPr lang="uk-UA" dirty="0" smtClean="0"/>
              <a:t> я:</a:t>
            </a:r>
            <a:endParaRPr lang="ru-RU" dirty="0"/>
          </a:p>
        </p:txBody>
      </p:sp>
      <p:pic>
        <p:nvPicPr>
          <p:cNvPr id="4" name="Содержимое 3" descr="hello_html_2098902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3238" y="1247735"/>
            <a:ext cx="8183562" cy="2752804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7056784" cy="6674543"/>
          </a:xfr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-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922" cy="6858000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728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7745659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18240" cy="6858000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5b042c788f8e263ac04bb517a9f7c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6457" cy="6858000"/>
          </a:xfr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3216"/>
            <a:ext cx="8507408" cy="1051560"/>
          </a:xfrm>
        </p:spPr>
        <p:txBody>
          <a:bodyPr>
            <a:noAutofit/>
          </a:bodyPr>
          <a:lstStyle/>
          <a:p>
            <a:pPr algn="ctr"/>
            <a:r>
              <a:rPr lang="uk-UA" dirty="0" smtClean="0"/>
              <a:t>Мечеть </a:t>
            </a:r>
            <a:r>
              <a:rPr lang="uk-UA" dirty="0" err="1" smtClean="0"/>
              <a:t>Джума-Джами</a:t>
            </a:r>
            <a:r>
              <a:rPr lang="uk-UA" dirty="0" smtClean="0"/>
              <a:t>. </a:t>
            </a:r>
            <a:r>
              <a:rPr lang="uk-UA" dirty="0" err="1" smtClean="0"/>
              <a:t>Евпатория</a:t>
            </a:r>
            <a:endParaRPr lang="ru-RU" dirty="0"/>
          </a:p>
        </p:txBody>
      </p:sp>
      <p:pic>
        <p:nvPicPr>
          <p:cNvPr id="4" name="Содержимое 3" descr="mechet-dzhuma-dzhami_800x445_127a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6" y="260648"/>
            <a:ext cx="9141904" cy="5085184"/>
          </a:xfr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936" cy="6858000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04032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0532" cy="6858000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741" y="0"/>
            <a:ext cx="9152741" cy="6858000"/>
          </a:xfrm>
          <a:prstGeom prst="rect">
            <a:avLst/>
          </a:prstGeom>
          <a:noFill/>
        </p:spPr>
      </p:pic>
      <p:pic>
        <p:nvPicPr>
          <p:cNvPr id="7" name="Муэдзин - Самый красивый Азан 3_(MP3diamond (mp3cut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 flipH="1">
            <a:off x="8100392" y="6168528"/>
            <a:ext cx="689472" cy="689472"/>
          </a:xfrm>
          <a:prstGeom prst="rect">
            <a:avLst/>
          </a:prstGeom>
        </p:spPr>
      </p:pic>
      <p:pic>
        <p:nvPicPr>
          <p:cNvPr id="5" name="Муэдзин - Самый красивый Азан 3_(MP3diamond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244408" y="6237312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formation_items_4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ItL5HYyid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b19a132e24b8ab5a59d9cac276030d8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08810" cy="6858000"/>
          </a:xfrm>
          <a:prstGeom prst="rect">
            <a:avLst/>
          </a:prstGeom>
          <a:noFill/>
        </p:spPr>
      </p:pic>
      <p:pic>
        <p:nvPicPr>
          <p:cNvPr id="5" name="Hansaray - Hamsi qoydım tavaya (Osman paşa) (mp3cut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6165304"/>
            <a:ext cx="304800" cy="304800"/>
          </a:xfrm>
          <a:prstGeom prst="rect">
            <a:avLst/>
          </a:prstGeom>
        </p:spPr>
      </p:pic>
      <p:pic>
        <p:nvPicPr>
          <p:cNvPr id="6" name="Hansaray - Hamsi qoydım tavaya (Osman paşa)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95637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24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2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308686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86108" cy="65973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060432" cy="1368151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Культура </a:t>
            </a:r>
            <a:r>
              <a:rPr lang="uk-UA" sz="60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Ислама</a:t>
            </a:r>
            <a:endParaRPr lang="ru-RU" sz="6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1026" name="Picture 2" descr="C:\Users\User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192688" cy="47525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868144" cy="49006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 Black" pitchFamily="34" charset="0"/>
                <a:cs typeface="Aharoni" pitchFamily="2" charset="-79"/>
              </a:rPr>
              <a:t>Пророк Мухаммед</a:t>
            </a:r>
            <a:endParaRPr lang="ru-RU" sz="3200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4" name="Содержимое 3" descr="30030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74987" y="404664"/>
            <a:ext cx="6417493" cy="6264696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620688"/>
            <a:ext cx="3682752" cy="4608512"/>
          </a:xfrm>
        </p:spPr>
        <p:txBody>
          <a:bodyPr>
            <a:normAutofit/>
          </a:bodyPr>
          <a:lstStyle/>
          <a:p>
            <a:r>
              <a:rPr lang="vi-VN" sz="3200" dirty="0" smtClean="0"/>
              <a:t>Кора́н</a:t>
            </a:r>
            <a:r>
              <a:rPr lang="vi-VN" sz="3200" b="0" dirty="0" smtClean="0"/>
              <a:t>  </a:t>
            </a:r>
            <a:r>
              <a:rPr lang="ar-AE" sz="3200" b="0" dirty="0" smtClean="0"/>
              <a:t>أَلْقُرآن‎</a:t>
            </a:r>
            <a:r>
              <a:rPr lang="vi-VN" sz="3200" b="0" dirty="0" smtClean="0"/>
              <a:t>— </a:t>
            </a:r>
            <a:r>
              <a:rPr lang="vi-VN" sz="3200" b="0" dirty="0" smtClean="0">
                <a:hlinkClick r:id="rId2" tooltip="Священные писания"/>
              </a:rPr>
              <a:t>священная книга</a:t>
            </a:r>
            <a:r>
              <a:rPr lang="vi-VN" sz="3200" b="0" dirty="0" smtClean="0"/>
              <a:t> </a:t>
            </a:r>
            <a:r>
              <a:rPr lang="vi-VN" sz="3200" b="0" dirty="0" smtClean="0">
                <a:hlinkClick r:id="rId3" tooltip="Мусульмане"/>
              </a:rPr>
              <a:t>мусульман</a:t>
            </a:r>
            <a:r>
              <a:rPr lang="vi-VN" sz="3200" b="0" dirty="0" smtClean="0"/>
              <a:t>. Слово «Коран» происходит от арабского «чтение вслух», «назидание»</a:t>
            </a:r>
            <a:endParaRPr lang="ru-RU" sz="3200" dirty="0"/>
          </a:p>
        </p:txBody>
      </p:sp>
      <p:pic>
        <p:nvPicPr>
          <p:cNvPr id="4" name="Содержимое 3" descr="uk5361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4104456" cy="5184576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овый проек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9168341" cy="6858000"/>
          </a:xfrm>
          <a:prstGeom prst="rect">
            <a:avLst/>
          </a:prstGeom>
        </p:spPr>
      </p:pic>
      <p:pic>
        <p:nvPicPr>
          <p:cNvPr id="5" name="Новый проект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5877272"/>
            <a:ext cx="3754760" cy="5486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МИНИАТЮРА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2"/>
            <a:ext cx="4248472" cy="5692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КАЛЛИГРАФИЯ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914e9d7a5b30a6d16db78518767ca77b--islamic-calligraphy-arabic-calligrap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196752"/>
            <a:ext cx="4392487" cy="5661248"/>
          </a:xfrm>
          <a:prstGeom prst="rect">
            <a:avLst/>
          </a:prstGeom>
          <a:noFill/>
        </p:spPr>
      </p:pic>
      <p:pic>
        <p:nvPicPr>
          <p:cNvPr id="1027" name="Picture 3" descr="C:\Users\User\Desktop\1385059254-miniature-from-a-copy-of-jafar-al-sadiqвs-fal-na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76672"/>
            <a:ext cx="4060984" cy="52565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3072" y="5589240"/>
            <a:ext cx="3780928" cy="835536"/>
          </a:xfrm>
        </p:spPr>
        <p:txBody>
          <a:bodyPr/>
          <a:lstStyle/>
          <a:p>
            <a:r>
              <a:rPr lang="uk-UA" dirty="0" err="1" smtClean="0"/>
              <a:t>Керамика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99992" cy="908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Ковроткачество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User\Desktop\kairouan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836713"/>
            <a:ext cx="4499993" cy="6021288"/>
          </a:xfrm>
          <a:prstGeom prst="rect">
            <a:avLst/>
          </a:prstGeom>
          <a:noFill/>
        </p:spPr>
      </p:pic>
      <p:pic>
        <p:nvPicPr>
          <p:cNvPr id="2051" name="Picture 3" descr="C:\Users\User\Desktop\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55892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516</TotalTime>
  <Words>17</Words>
  <Application>Microsoft Office PowerPoint</Application>
  <PresentationFormat>Экран (4:3)</PresentationFormat>
  <Paragraphs>9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На уроке я:</vt:lpstr>
      <vt:lpstr>Слайд 2</vt:lpstr>
      <vt:lpstr>Культура Ислама</vt:lpstr>
      <vt:lpstr>Пророк Мухаммед</vt:lpstr>
      <vt:lpstr>Кора́н  أَلْقُرآن‎— священная книга мусульман. Слово «Коран» происходит от арабского «чтение вслух», «назидание»</vt:lpstr>
      <vt:lpstr>Слайд 6</vt:lpstr>
      <vt:lpstr>Слайд 7</vt:lpstr>
      <vt:lpstr>МИНИАТЮРА</vt:lpstr>
      <vt:lpstr>Керамика</vt:lpstr>
      <vt:lpstr>Слайд 10</vt:lpstr>
      <vt:lpstr>Слайд 11</vt:lpstr>
      <vt:lpstr>Слайд 12</vt:lpstr>
      <vt:lpstr>Слайд 13</vt:lpstr>
      <vt:lpstr>Слайд 14</vt:lpstr>
      <vt:lpstr>Слайд 15</vt:lpstr>
      <vt:lpstr>Мечеть Джума-Джами. Евпатория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Ислама</dc:title>
  <dc:creator>User</dc:creator>
  <cp:lastModifiedBy>User</cp:lastModifiedBy>
  <cp:revision>6</cp:revision>
  <dcterms:created xsi:type="dcterms:W3CDTF">2021-02-12T18:35:25Z</dcterms:created>
  <dcterms:modified xsi:type="dcterms:W3CDTF">2021-02-23T14:13:04Z</dcterms:modified>
</cp:coreProperties>
</file>