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77" r:id="rId2"/>
    <p:sldId id="259" r:id="rId3"/>
    <p:sldId id="279" r:id="rId4"/>
    <p:sldId id="260" r:id="rId5"/>
    <p:sldId id="278" r:id="rId6"/>
    <p:sldId id="261" r:id="rId7"/>
    <p:sldId id="263" r:id="rId8"/>
    <p:sldId id="280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5" r:id="rId17"/>
    <p:sldId id="276" r:id="rId18"/>
    <p:sldId id="271" r:id="rId19"/>
    <p:sldId id="273" r:id="rId20"/>
    <p:sldId id="274" r:id="rId21"/>
    <p:sldId id="281" r:id="rId22"/>
    <p:sldId id="28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572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DBAC3-B585-4D7A-800F-4E5EF044C6B1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4C8406-2B19-43A8-87FD-DDE9975C57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DBAC3-B585-4D7A-800F-4E5EF044C6B1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C8406-2B19-43A8-87FD-DDE9975C57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DBAC3-B585-4D7A-800F-4E5EF044C6B1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C8406-2B19-43A8-87FD-DDE9975C57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6DDBAC3-B585-4D7A-800F-4E5EF044C6B1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F4C8406-2B19-43A8-87FD-DDE9975C57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advClick="0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DBAC3-B585-4D7A-800F-4E5EF044C6B1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C8406-2B19-43A8-87FD-DDE9975C57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DBAC3-B585-4D7A-800F-4E5EF044C6B1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C8406-2B19-43A8-87FD-DDE9975C57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C8406-2B19-43A8-87FD-DDE9975C57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DBAC3-B585-4D7A-800F-4E5EF044C6B1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DBAC3-B585-4D7A-800F-4E5EF044C6B1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C8406-2B19-43A8-87FD-DDE9975C57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advClick="0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DBAC3-B585-4D7A-800F-4E5EF044C6B1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C8406-2B19-43A8-87FD-DDE9975C57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6DDBAC3-B585-4D7A-800F-4E5EF044C6B1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F4C8406-2B19-43A8-87FD-DDE9975C57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DBAC3-B585-4D7A-800F-4E5EF044C6B1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4C8406-2B19-43A8-87FD-DDE9975C57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6DDBAC3-B585-4D7A-800F-4E5EF044C6B1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F4C8406-2B19-43A8-87FD-DDE9975C57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advClick="0" advTm="1000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8.xml"/><Relationship Id="rId1" Type="http://schemas.openxmlformats.org/officeDocument/2006/relationships/audio" Target="file:///C:\Users\iTcentr\Desktop\muzlome_Brian_Crain_-_Dream_of_Flying_55435862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7818" y="3429000"/>
            <a:ext cx="3286148" cy="2428892"/>
          </a:xfrm>
        </p:spPr>
        <p:txBody>
          <a:bodyPr>
            <a:normAutofit fontScale="25000" lnSpcReduction="20000"/>
          </a:bodyPr>
          <a:lstStyle/>
          <a:p>
            <a:pPr algn="ctr">
              <a:lnSpc>
                <a:spcPct val="90000"/>
              </a:lnSpc>
              <a:defRPr/>
            </a:pPr>
            <a:endParaRPr lang="ru-RU" dirty="0" smtClean="0"/>
          </a:p>
          <a:p>
            <a:pPr algn="ctr">
              <a:lnSpc>
                <a:spcPct val="90000"/>
              </a:lnSpc>
              <a:defRPr/>
            </a:pPr>
            <a:r>
              <a:rPr lang="ru-RU" sz="8000" b="1" dirty="0" smtClean="0">
                <a:solidFill>
                  <a:srgbClr val="002060"/>
                </a:solidFill>
              </a:rPr>
              <a:t>Презентацию подготовила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8000" b="1" dirty="0" err="1" smtClean="0">
                <a:solidFill>
                  <a:srgbClr val="002060"/>
                </a:solidFill>
              </a:rPr>
              <a:t>Тюлюпа</a:t>
            </a:r>
            <a:r>
              <a:rPr lang="ru-RU" sz="8000" b="1" dirty="0" smtClean="0">
                <a:solidFill>
                  <a:srgbClr val="002060"/>
                </a:solidFill>
              </a:rPr>
              <a:t> Г.А.,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8000" b="1" dirty="0" smtClean="0">
                <a:solidFill>
                  <a:srgbClr val="002060"/>
                </a:solidFill>
              </a:rPr>
              <a:t> старшая вожатая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8000" b="1" dirty="0" smtClean="0">
                <a:solidFill>
                  <a:srgbClr val="002060"/>
                </a:solidFill>
              </a:rPr>
              <a:t>МОАУ «Шахтная СОШ»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8000" b="1" dirty="0" smtClean="0">
                <a:solidFill>
                  <a:srgbClr val="002060"/>
                </a:solidFill>
              </a:rPr>
              <a:t>2021  </a:t>
            </a:r>
            <a:r>
              <a:rPr lang="ru-RU" sz="8000" b="1" dirty="0" smtClean="0">
                <a:solidFill>
                  <a:srgbClr val="002060"/>
                </a:solidFill>
              </a:rPr>
              <a:t>г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86380" y="285728"/>
            <a:ext cx="3476620" cy="1857388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spc="0" dirty="0" smtClean="0">
                <a:ln/>
                <a:solidFill>
                  <a:schemeClr val="accent3"/>
                </a:solidFill>
              </a:rPr>
              <a:t/>
            </a:r>
            <a:br>
              <a:rPr lang="ru-RU" sz="3200" spc="0" dirty="0" smtClean="0">
                <a:ln/>
                <a:solidFill>
                  <a:schemeClr val="accent3"/>
                </a:solidFill>
              </a:rPr>
            </a:br>
            <a:r>
              <a:rPr lang="ru-RU" sz="3200" spc="0" dirty="0" smtClean="0">
                <a:ln/>
                <a:solidFill>
                  <a:schemeClr val="accent3"/>
                </a:solidFill>
              </a:rPr>
              <a:t/>
            </a:r>
            <a:br>
              <a:rPr lang="ru-RU" sz="3200" spc="0" dirty="0" smtClean="0">
                <a:ln/>
                <a:solidFill>
                  <a:schemeClr val="accent3"/>
                </a:solidFill>
              </a:rPr>
            </a:br>
            <a:r>
              <a:rPr lang="ru-RU" sz="3200" spc="0" dirty="0" smtClean="0">
                <a:ln/>
                <a:solidFill>
                  <a:schemeClr val="accent3"/>
                </a:solidFill>
              </a:rPr>
              <a:t>«Моя малая Родина- Соль-Илецк»</a:t>
            </a:r>
            <a:endParaRPr lang="ru-RU" sz="3200" spc="0" dirty="0">
              <a:ln/>
              <a:solidFill>
                <a:schemeClr val="accent3"/>
              </a:solidFill>
            </a:endParaRPr>
          </a:p>
        </p:txBody>
      </p:sp>
      <p:pic>
        <p:nvPicPr>
          <p:cNvPr id="5" name="Содержимое 4" descr="http://itd1.mycdn.me/image?id=863441005182&amp;t=20&amp;plc=WEB&amp;tkn=*qrRf5sibTHKcCGHRTdtjegiXFMU"/>
          <p:cNvPicPr>
            <a:picLocks noGrp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4290"/>
            <a:ext cx="400052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muzlome_Brian_Crain_-_Dream_of_Flying_5543586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628" y="-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1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/>
                <a:solidFill>
                  <a:schemeClr val="accent3"/>
                </a:solidFill>
                <a:effectLst/>
              </a:rPr>
              <a:t>Российские рубежи  1820-гг</a:t>
            </a:r>
            <a:endParaRPr lang="ru-RU" b="1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4" name="Содержимое 3" descr="https://ic.pics.livejournal.com/hiker1/9409111/28501/28501_90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24000"/>
            <a:ext cx="8358245" cy="4833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Флаг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/>
                <a:solidFill>
                  <a:schemeClr val="accent3"/>
                </a:solidFill>
                <a:effectLst/>
              </a:rPr>
              <a:t>Символика Соль-Илецка</a:t>
            </a:r>
            <a:endParaRPr lang="ru-RU" b="1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Герб </a:t>
            </a:r>
            <a:endParaRPr lang="ru-RU" dirty="0"/>
          </a:p>
        </p:txBody>
      </p:sp>
      <p:pic>
        <p:nvPicPr>
          <p:cNvPr id="7" name="Содержимое 6" descr="http://xn--90avqs.xn--p1ai/images/my_foto/gerb.4jpg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16"/>
            <a:ext cx="421484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xn--90avqs.xn--p1ai/images/my_foto/gerb.3jpg.jpg"/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143116"/>
            <a:ext cx="4214842" cy="4000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286512" y="1142984"/>
            <a:ext cx="2408098" cy="3976702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base"/>
            <a:r>
              <a:rPr lang="ru-RU" sz="2000" b="1" dirty="0" smtClean="0">
                <a:ln/>
                <a:solidFill>
                  <a:schemeClr val="accent3"/>
                </a:solidFill>
              </a:rPr>
              <a:t>26 июля 2014 г. был открыт памятник Петру Рычкову и Алексею </a:t>
            </a:r>
            <a:r>
              <a:rPr lang="ru-RU" sz="2000" b="1" dirty="0" err="1" smtClean="0">
                <a:ln/>
                <a:solidFill>
                  <a:schemeClr val="accent3"/>
                </a:solidFill>
              </a:rPr>
              <a:t>Углицкому</a:t>
            </a:r>
            <a:r>
              <a:rPr lang="ru-RU" sz="2000" b="1" dirty="0" smtClean="0">
                <a:ln/>
                <a:solidFill>
                  <a:schemeClr val="accent3"/>
                </a:solidFill>
              </a:rPr>
              <a:t> - историческим деятелям, внесшим весомый вклад в развитие </a:t>
            </a:r>
            <a:r>
              <a:rPr lang="ru-RU" sz="2000" b="1" dirty="0" err="1" smtClean="0">
                <a:ln/>
                <a:solidFill>
                  <a:schemeClr val="accent3"/>
                </a:solidFill>
              </a:rPr>
              <a:t>Илецкого</a:t>
            </a:r>
            <a:r>
              <a:rPr lang="ru-RU" sz="2000" b="1" dirty="0" smtClean="0">
                <a:ln/>
                <a:solidFill>
                  <a:schemeClr val="accent3"/>
                </a:solidFill>
              </a:rPr>
              <a:t> соляного промысла. </a:t>
            </a:r>
            <a:br>
              <a:rPr lang="ru-RU" sz="2000" b="1" dirty="0" smtClean="0">
                <a:ln/>
                <a:solidFill>
                  <a:schemeClr val="accent3"/>
                </a:solidFill>
              </a:rPr>
            </a:br>
            <a:endParaRPr lang="ru-RU" sz="2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43636" y="142852"/>
            <a:ext cx="3000364" cy="92869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Достопримечательности Соль-Илецка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" name="Содержимое 4" descr="ÐÐ°Ð¼ÑÑÐ½Ð¸Ðº ÐÐ»ÐµÐºÑÐµÑ Ð£Ð³Ð»Ð¸ÑÐºÐ¾Ð¼Ñ Ð¸ ÐÐµÑÑÑ Ð ÑÑÐºÐ¾Ð²Ñ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5857915" cy="5900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643702" y="214290"/>
            <a:ext cx="1984248" cy="37338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800" b="1" dirty="0" smtClean="0">
                <a:ln/>
                <a:solidFill>
                  <a:schemeClr val="accent3"/>
                </a:solidFill>
              </a:rPr>
              <a:t>В 1985 году был установлен памятник-мемориал «Погибших в Великую Отечественную войну». Между двумя обелисками, по центру, лежит пятиконечная звезда, в центре которой горит вечный огонь – символ памяти потомков.</a:t>
            </a:r>
            <a:endParaRPr lang="ru-RU" sz="18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9394" name="Picture 2" descr="https://img.tourister.ru/files/1/1/2/5/7/9/0/9/origina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88" y="285728"/>
            <a:ext cx="6175655" cy="614366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071546"/>
            <a:ext cx="1984248" cy="5286412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1300" b="1" dirty="0" smtClean="0">
                <a:ln/>
                <a:solidFill>
                  <a:schemeClr val="accent3"/>
                </a:solidFill>
              </a:rPr>
              <a:t>Массовое разрушение церквей в 1920-30-е гг. большевиками не оставило в стороне Соль-Илецк . Великолепный Собор Воскресения Христа Спасителя, выдающийся памятник русской архитектуры был уничтожен. По рассказам старожилов, только с третьего взрыва удалось выбить землю из-под его величественных колонн. Памятный камень на месте разрушенного собора.</a:t>
            </a:r>
            <a:endParaRPr lang="ru-RU" sz="13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86578" y="0"/>
            <a:ext cx="1981200" cy="1066800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spc="0" dirty="0" smtClean="0">
                <a:ln/>
                <a:solidFill>
                  <a:schemeClr val="accent3"/>
                </a:solidFill>
              </a:rPr>
              <a:t>Памятный камень</a:t>
            </a:r>
            <a:endParaRPr lang="ru-RU" sz="2400" spc="0" dirty="0">
              <a:ln/>
              <a:solidFill>
                <a:schemeClr val="accent3"/>
              </a:solidFill>
            </a:endParaRPr>
          </a:p>
        </p:txBody>
      </p:sp>
      <p:pic>
        <p:nvPicPr>
          <p:cNvPr id="5" name="Содержимое 4" descr="https://img.tourister.ru/files/1/1/2/5/7/9/1/8/original.jpg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428604"/>
            <a:ext cx="624840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15140" y="357166"/>
            <a:ext cx="1984248" cy="37338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</a:rPr>
              <a:t>25 сентября 2011 года на месте разрушенного в 1930-х гг. Собора Воскресения Господня состоялось освящение и установка поклонного креста.</a:t>
            </a:r>
            <a:endParaRPr lang="ru-RU" sz="2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https://img.tourister.ru/files/1/1/2/5/7/9/2/0/original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57166"/>
            <a:ext cx="624840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15140" y="928670"/>
            <a:ext cx="2076480" cy="3900502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</a:rPr>
              <a:t>Церковь Казанской иконы Божьей Матери – красивый старинный храм в городе Соль-Илецке</a:t>
            </a:r>
            <a:endParaRPr lang="ru-RU" sz="2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Ð¦ÐµÑÐºÐ¾Ð²Ñ ÐÐ°Ð·Ð°Ð½ÑÐºÐ¾Ð¹ Ð¸ÐºÐ¾Ð½Ñ ÐÐ¾Ð¶Ð¸ÐµÐ¹ ÐÐ°ÑÐµÑÐ¸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621510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14446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/>
                <a:solidFill>
                  <a:schemeClr val="accent3"/>
                </a:solidFill>
                <a:effectLst/>
              </a:rPr>
              <a:t>Мечеть Соль-Илецка основана в 1982г</a:t>
            </a:r>
            <a:endParaRPr lang="ru-RU" b="1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4" name="Содержимое 3" descr="Ð¤Ð¾ÑÐ¾Ð³ÑÐ°ÑÐ¸Ñ Ð´Ð¾ÑÑÐ¾Ð¿ÑÐ¸Ð¼ÐµÑÐ°ÑÐµÐ»ÑÐ½Ð¾ÑÑÐ¸ ÐÐµÑÐµÑÑ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821537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pc="0" dirty="0" smtClean="0">
                <a:ln/>
                <a:solidFill>
                  <a:schemeClr val="accent3"/>
                </a:solidFill>
              </a:rPr>
              <a:t>Соляная шахта</a:t>
            </a:r>
            <a:endParaRPr lang="ru-RU" spc="0" dirty="0">
              <a:ln/>
              <a:solidFill>
                <a:schemeClr val="accent3"/>
              </a:solidFill>
            </a:endParaRPr>
          </a:p>
        </p:txBody>
      </p:sp>
      <p:pic>
        <p:nvPicPr>
          <p:cNvPr id="7" name="Содержимое 6" descr="https://vchasnoua.com/images/news/2017/08/21/%5E51C3C34732B1B55112ABB2ECCDB3D96D7696606662B2A7A51D%5Epimgpsh_fullsize_distr.jpg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85728"/>
            <a:ext cx="624840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  <a:t>Соленые озера в городе-курорте Соль-Илецке известны своими лечебными свойствами по всей России.</a:t>
            </a:r>
            <a:endParaRPr lang="ru-RU" sz="2400" b="1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4" name="Содержимое 3" descr="http://ileck.ru/uploads/posts/2018-04/1523903569_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828680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iTcentr\Desktop\соленка\zzbvry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428605"/>
            <a:ext cx="6248400" cy="5572164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На самом юге Южного Урала есть небольшой городок, в названии которого его своеобразность и судьба: Соль-Илецк. Пожалуй, нет в России другого такого города, где так счастливо сочетаются Хлеб и Соль.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История возникновения Соль-Илецка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28694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b="1" spc="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b="1" spc="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b="1" spc="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b="1" spc="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b="1" spc="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b="1" spc="0" dirty="0" smtClean="0">
                <a:ln/>
                <a:solidFill>
                  <a:schemeClr val="accent3"/>
                </a:solidFill>
                <a:effectLst/>
              </a:rPr>
              <a:t>П</a:t>
            </a:r>
            <a:r>
              <a:rPr lang="ru-RU" sz="3600" b="1" spc="0" dirty="0" smtClean="0">
                <a:ln/>
                <a:solidFill>
                  <a:schemeClr val="accent3"/>
                </a:solidFill>
                <a:effectLst/>
              </a:rPr>
              <a:t>рекрасен на вкус  </a:t>
            </a:r>
            <a:r>
              <a:rPr lang="ru-RU" sz="3600" b="1" spc="0" dirty="0" err="1" smtClean="0">
                <a:ln/>
                <a:solidFill>
                  <a:schemeClr val="accent3"/>
                </a:solidFill>
                <a:effectLst/>
              </a:rPr>
              <a:t>соль-илецкий</a:t>
            </a:r>
            <a:r>
              <a:rPr lang="ru-RU" sz="3600" b="1" spc="0" dirty="0" smtClean="0">
                <a:ln/>
                <a:solidFill>
                  <a:schemeClr val="accent3"/>
                </a:solidFill>
                <a:effectLst/>
              </a:rPr>
              <a:t> арбуз!</a:t>
            </a:r>
            <a:r>
              <a:rPr lang="ru-RU" b="1" spc="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b="1" spc="0" dirty="0" smtClean="0">
                <a:ln/>
                <a:solidFill>
                  <a:schemeClr val="accent3"/>
                </a:solidFill>
                <a:effectLst/>
              </a:rPr>
            </a:br>
            <a:endParaRPr lang="ru-RU" b="1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4" name="Содержимое 3" descr="http://vestirama.ru/video/%D0%90rbuz3-50-sht-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821537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xn--80atcidr8i.xn--p1ai/upload/iblock/35a/35a5001634cc86afaa5439b8c670735f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429683" cy="621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857364"/>
            <a:ext cx="8358246" cy="2500330"/>
          </a:xfrm>
        </p:spPr>
        <p:txBody>
          <a:bodyPr>
            <a:prstTxWarp prst="textWave4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:\Users\iTcentr\Desktop\6P1y8R0mAP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86808" cy="621510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42876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600" b="1" spc="0" dirty="0" smtClean="0">
                <a:ln/>
                <a:solidFill>
                  <a:schemeClr val="accent3"/>
                </a:solidFill>
                <a:effectLst/>
                <a:latin typeface="+mn-lt"/>
              </a:rPr>
              <a:t>С давних времен славится Соль-Илецк одним из крупнейших в мире месторождений каменной соли, причем соли самого высшего качества</a:t>
            </a:r>
            <a:r>
              <a:rPr lang="ru-RU" sz="2800" b="1" spc="0" dirty="0" smtClean="0">
                <a:ln/>
                <a:solidFill>
                  <a:schemeClr val="accent3"/>
                </a:solidFill>
                <a:effectLst/>
                <a:latin typeface="+mn-lt"/>
              </a:rPr>
              <a:t>.</a:t>
            </a:r>
            <a:endParaRPr lang="ru-RU" sz="2800" b="1" spc="0" dirty="0">
              <a:ln/>
              <a:solidFill>
                <a:schemeClr val="accent3"/>
              </a:solidFill>
              <a:effectLst/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iTcentr\Desktop\соленка\0_cdcd4_2842896d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5" y="1500174"/>
            <a:ext cx="4000528" cy="4643470"/>
          </a:xfrm>
          <a:prstGeom prst="rect">
            <a:avLst/>
          </a:prstGeom>
          <a:noFill/>
        </p:spPr>
      </p:pic>
      <p:pic>
        <p:nvPicPr>
          <p:cNvPr id="4099" name="Picture 3" descr="C:\Users\iTcentr\Desktop\соленка\541c282ac3fdc4ee78684709b0e5233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7" y="1571612"/>
            <a:ext cx="3786214" cy="4572032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Users\iTcentr\Desktop\cM3PlW9PQO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429684" cy="614366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714488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  <a:t>Новый, необжитый край с редким населением, нуждался в огромном количестве поселенцев, способных поднять производительные силы.</a:t>
            </a:r>
            <a:b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</a:br>
            <a:endParaRPr lang="ru-RU" sz="2400" b="1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5123" name="Picture 3" descr="C:\Users\iTcentr\Desktop\RYhcQyFs2x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7" y="1428736"/>
            <a:ext cx="8358247" cy="500066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iTcentr\Desktop\соленка\8c63c3c5fc08e7ac2986abac724225e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358246" cy="607222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:\Users\iTcentr\Desktop\qVk4swgPFj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58246" cy="614366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85728"/>
            <a:ext cx="8543956" cy="1143008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  <a:t>Приграничные территории от набегов кочевников охраняли казаки а так же  сопровождали </a:t>
            </a:r>
            <a:r>
              <a:rPr lang="ru-RU" sz="2400" b="1" spc="0" dirty="0" err="1" smtClean="0">
                <a:ln/>
                <a:solidFill>
                  <a:schemeClr val="accent3"/>
                </a:solidFill>
                <a:effectLst/>
              </a:rPr>
              <a:t>солевозные</a:t>
            </a:r>
            <a:r>
              <a:rPr lang="ru-RU" sz="2400" b="1" spc="0" dirty="0" smtClean="0">
                <a:ln/>
                <a:solidFill>
                  <a:schemeClr val="accent3"/>
                </a:solidFill>
                <a:effectLst/>
              </a:rPr>
              <a:t> обозы.</a:t>
            </a:r>
            <a:endParaRPr lang="ru-RU" sz="2400" b="1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58370" name="Picture 2" descr="C:\Users\iTcentr\Desktop\соленка\33717cf8d02dde3beaee56615f4dc7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8215370" cy="492922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268</TotalTime>
  <Words>249</Words>
  <Application>Microsoft Office PowerPoint</Application>
  <PresentationFormat>Экран (4:3)</PresentationFormat>
  <Paragraphs>28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Бумажная</vt:lpstr>
      <vt:lpstr>  «Моя малая Родина- Соль-Илецк»</vt:lpstr>
      <vt:lpstr>История возникновения Соль-Илецка</vt:lpstr>
      <vt:lpstr>Слайд 3</vt:lpstr>
      <vt:lpstr>С давних времен славится Соль-Илецк одним из крупнейших в мире месторождений каменной соли, причем соли самого высшего качества.</vt:lpstr>
      <vt:lpstr>Слайд 5</vt:lpstr>
      <vt:lpstr>          Новый, необжитый край с редким населением, нуждался в огромном количестве поселенцев, способных поднять производительные силы. </vt:lpstr>
      <vt:lpstr>Слайд 7</vt:lpstr>
      <vt:lpstr>Слайд 8</vt:lpstr>
      <vt:lpstr>Приграничные территории от набегов кочевников охраняли казаки а так же  сопровождали солевозные обозы.</vt:lpstr>
      <vt:lpstr>Российские рубежи  1820-гг</vt:lpstr>
      <vt:lpstr>Символика Соль-Илецка</vt:lpstr>
      <vt:lpstr>Достопримечательности Соль-Илецка</vt:lpstr>
      <vt:lpstr>Слайд 13</vt:lpstr>
      <vt:lpstr>Памятный камень</vt:lpstr>
      <vt:lpstr>Слайд 15</vt:lpstr>
      <vt:lpstr>Слайд 16</vt:lpstr>
      <vt:lpstr>Мечеть Соль-Илецка основана в 1982г</vt:lpstr>
      <vt:lpstr>Соляная шахта</vt:lpstr>
      <vt:lpstr>Соленые озера в городе-курорте Соль-Илецке известны своими лечебными свойствами по всей России.</vt:lpstr>
      <vt:lpstr>   Прекрасен на вкус  соль-илецкий арбуз! </vt:lpstr>
      <vt:lpstr>Слайд 21</vt:lpstr>
      <vt:lpstr>Спасибо за внимание!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iTcentr</dc:creator>
  <cp:lastModifiedBy>iTcentr</cp:lastModifiedBy>
  <cp:revision>29</cp:revision>
  <dcterms:created xsi:type="dcterms:W3CDTF">2019-08-26T13:51:25Z</dcterms:created>
  <dcterms:modified xsi:type="dcterms:W3CDTF">2021-10-12T15:35:32Z</dcterms:modified>
</cp:coreProperties>
</file>