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9733" autoAdjust="0"/>
  </p:normalViewPr>
  <p:slideViewPr>
    <p:cSldViewPr>
      <p:cViewPr varScale="1">
        <p:scale>
          <a:sx n="84" d="100"/>
          <a:sy n="84" d="100"/>
        </p:scale>
        <p:origin x="-9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A7981-173B-4E97-945F-3131D36EAAF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A8DF4-44AD-42D0-84D7-B75EB788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A8DF4-44AD-42D0-84D7-B75EB7889C9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907B204-1873-477B-B74F-CBAE421C6F14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0BCC93-8D72-490B-97E1-0933549E2F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interesnyefakty.org/wp-content/uploads/bibliya-gutenberga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interesnyefakty.org/wp-content/uploads/iogann-gutenber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s://interesnyefakty.org/wp-content/uploads/stanok-ioganna-gutenberga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top10a.ru/top-10-luchshie-proizvedeniya-russkoj-klassiki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511256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«Знаменитые люди в истории книги»</a:t>
            </a:r>
          </a:p>
          <a:p>
            <a:endParaRPr lang="ru-RU" dirty="0"/>
          </a:p>
          <a:p>
            <a:endParaRPr lang="ru-RU" dirty="0" smtClean="0"/>
          </a:p>
          <a:p>
            <a:pPr algn="r">
              <a:spcBef>
                <a:spcPts val="0"/>
              </a:spcBef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педагог-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библиотекарь</a:t>
            </a:r>
          </a:p>
          <a:p>
            <a:pPr algn="r">
              <a:spcBef>
                <a:spcPts val="0"/>
              </a:spcBef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Киргизова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Светлана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Убертовна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760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МКОУ Устьянцевская СОШ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b="1" dirty="0" smtClean="0"/>
              <a:t>6. 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Был вынужден покинуть страну из-за давления власти</a:t>
            </a:r>
          </a:p>
          <a:p>
            <a:pPr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Всю жизнь Иван Федоров считал себя москвичом. Но после основания печатного двора по указу Ивана Грозного и издания печатных книг, у первопечатника появились завистники и недоброжелатели. Они обвиняли его в ереси и склоняли к тому, чтобы он покинул страну. Так, Иван Федоров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Мстиславец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отправляются в Великое Княжество Литовское в город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Заблудов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(сейчас в Польше, под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Белостоком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  <p:pic>
        <p:nvPicPr>
          <p:cNvPr id="4" name="Рисунок 3" descr="https://top10a.ru/wp-content/uploads/2019/10/0039-0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437112"/>
            <a:ext cx="568863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 Отпечатал первую полную Библию на церковнославянском язык</a:t>
            </a:r>
            <a:r>
              <a:rPr lang="ru-RU" sz="2000" b="1" dirty="0" smtClean="0"/>
              <a:t>е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8. В честь него возведены памятники во многих городах России</a:t>
            </a:r>
          </a:p>
          <a:p>
            <a:endParaRPr lang="ru-RU" dirty="0"/>
          </a:p>
        </p:txBody>
      </p:sp>
      <p:pic>
        <p:nvPicPr>
          <p:cNvPr id="4" name="Рисунок 3" descr="https://top10a.ru/wp-content/uploads/2019/10/03-thumb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764704"/>
            <a:ext cx="39604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top10a.ru/wp-content/uploads/2019/10/fedoro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861047"/>
            <a:ext cx="4464496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3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территории Муниципального образования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Устьянцевского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сельского совета расположены три библиотеки – это на                              ст.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Кирзинская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д. Половинное,  д. Устьянцево. А так же в  нашей школе  библиотека для школьников и учителей.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Чтение книг помогает всем людям добиться успехов в жизни.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Кроме того, читать книги очень интересно и полезно.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Они расширяют наш кругозор, помогают правильно выражать свои мысли, обогащают духовный мир. Даже те, кто сейчас не любит читать, потом часто будут сидеть за книгой потому, что любимая книга и её герои найдутся у каждого из нас и останутся в сердце навсегда.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Любите книгу! Она учит мыслить, учит говорить, учит понимать людей. Книга - настоящий друг!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Заключение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b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ibliya-gutenberga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356992"/>
            <a:ext cx="48965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Если, взяв в руки книгу, вы испытываете трепет от предчувствия чего-то необыкновенного, если вы говорите с ней как с живым человеком, если каждое слово в ней для вас не пустой звук – значит, вы настоящий любитель и почитатель книги.</a:t>
            </a:r>
          </a:p>
          <a:p>
            <a:pPr>
              <a:buNone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Каждая книга – это новое открытие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Читая, вы получаете возможность совершить путешествие во времени, увидеть настоящее и заглянуть в будущее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/>
              <a:t>Книга сыграла и продолжает играть основополагающую роль в развитии нашей цивилизации. Чтобы развиваться, человеку необходимо знакомиться с всемирной классикой и больше читать.</a:t>
            </a:r>
          </a:p>
          <a:p>
            <a:pPr>
              <a:buNone/>
            </a:pPr>
            <a:r>
              <a:rPr lang="ru-RU" dirty="0" smtClean="0"/>
              <a:t>Сама я не очень люблю читать, но мне  захотелось узнать о знаменитых людях, которые сыграли главную роль в истории книги.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5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определить роль Кирилла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Мефодия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создании азбуки и появление первой книги Ивана Федорова 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Познакомить учащихся с Кириллом – монахом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Мефодием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епископом, и их роль в создании славянской азбуке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Познакомить учащихся с изобретением немецкого изобретателя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Гутенберга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Иоганна.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Рассказать учащимся об Иване Фёдорове, как о создателе первой печатной книги.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над проектом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школа.TCOMP55\Рабочий стол\проекты скан док\WhatsApp Image 2023-02-14 at 12.45.05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24000"/>
            <a:ext cx="3024336" cy="2819280"/>
          </a:xfrm>
          <a:prstGeom prst="rect">
            <a:avLst/>
          </a:prstGeom>
          <a:noFill/>
        </p:spPr>
      </p:pic>
      <p:pic>
        <p:nvPicPr>
          <p:cNvPr id="2050" name="Picture 2" descr="C:\Documents and Settings\школа.TCOMP55\Рабочий стол\проекты скан док\WhatsApp Image 2023-02-14 at 12.45.06 (2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996952"/>
            <a:ext cx="338437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Кирилл и Мефодий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Кирилл- монах и </a:t>
            </a:r>
            <a:r>
              <a:rPr lang="ru-RU" sz="2000" dirty="0" err="1" smtClean="0"/>
              <a:t>Мефодий</a:t>
            </a:r>
            <a:r>
              <a:rPr lang="ru-RU" sz="2000" dirty="0" smtClean="0"/>
              <a:t>- </a:t>
            </a:r>
            <a:r>
              <a:rPr lang="ru-RU" sz="2000" dirty="0" err="1" smtClean="0"/>
              <a:t>еписков</a:t>
            </a:r>
            <a:r>
              <a:rPr lang="ru-RU" sz="2000" dirty="0" smtClean="0"/>
              <a:t> привезли с собой в Россию славянскую азбуку. Эта азбука называлась кириллицей в честь одного из её создателей. Кирилл и </a:t>
            </a:r>
            <a:r>
              <a:rPr lang="ru-RU" sz="2000" dirty="0" err="1" smtClean="0"/>
              <a:t>Мефодий</a:t>
            </a:r>
            <a:r>
              <a:rPr lang="ru-RU" sz="2000" dirty="0" smtClean="0"/>
              <a:t> прославились на весь мир как поборники христианской веры и авторы славянской азбуки. </a:t>
            </a:r>
          </a:p>
          <a:p>
            <a:pPr>
              <a:buNone/>
            </a:pPr>
            <a:r>
              <a:rPr lang="ru-RU" sz="2000" dirty="0" smtClean="0"/>
              <a:t>В России в память о братьях учрежден праздник – 24 мая отмечают День славянской письменности и культуры.</a:t>
            </a:r>
          </a:p>
          <a:p>
            <a:endParaRPr lang="ru-RU" dirty="0"/>
          </a:p>
        </p:txBody>
      </p:sp>
      <p:pic>
        <p:nvPicPr>
          <p:cNvPr id="7" name="Рисунок 6" descr="https://avatars.mds.yandex.net/get-turbo/1690629/rth87cb249a6f7d598539417c172d43a27b/max_g480_c12_r4x3_pd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861048"/>
            <a:ext cx="38884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школа.TCOMP55\Рабочий стол\проекты скан док\scree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672408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Спрос на книги возрастал. Люди стремились ускорить и упростить процесс изготовления книг. Настоящий прорыв в книгопечатании совершил немецкий изобретатель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Гутенберг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Иоганн. И.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Гутенберг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первым в Европе применил разборный шрифт и деревянный пресс для печатания книг (1450-е г.).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Считается, что свой уникальный способ книгопечатания Иоганн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Гутенберг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изобрел в 1440 г. Он стал первым из европейцев, кто начал задействовать для печати подвижные литеры, совершив революцию в печатном деле.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Гутенберг Иоганн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ogann-gutenber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437112"/>
            <a:ext cx="26250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tanok-ioganna-gutenberga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365104"/>
            <a:ext cx="266429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56584"/>
          </a:xfrm>
        </p:spPr>
        <p:txBody>
          <a:bodyPr>
            <a:normAutofit/>
          </a:bodyPr>
          <a:lstStyle/>
          <a:p>
            <a:pPr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 Федоров — первопечатник, который принес огромный вклад в развитие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литературы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на Руси. Именно ему мы обязаны тем, что несколько веков назад книги стали доступны всему населению, а не только дворянам. В XVI он начал свой тяжелый путь, который шел вразрез с мнениями переписчиков книг и подрывал их экономическое благополучие. Но Иван Федоров не сдался и на сегодняшний день сделал для грамотности своего народа больше, чем живущие до и после него. Раньше книги переписывались вручную, именно он ввел печать.  За свою долгую многотрудную жизнь Иван Федоров выпустил несколько книг. Среди них и первый русский учебник.  Это была Грамматика.</a:t>
            </a:r>
          </a:p>
          <a:p>
            <a:pPr fontAlgn="base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669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Иван Федоров </a:t>
            </a: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Факты об Иване Фёдоров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437112"/>
            <a:ext cx="41044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Его именем названы улицы в 5 городах России и Украины</a:t>
            </a:r>
          </a:p>
          <a:p>
            <a:pPr lvl="0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Волгограде;  Казани;  Киеве; Львове; Бердичеве.</a:t>
            </a:r>
          </a:p>
          <a:p>
            <a:pPr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/>
              <a:t>2. Кроме печати книг, он сделал открытие в отливке оружия</a:t>
            </a:r>
          </a:p>
          <a:p>
            <a:pPr fontAlgn="base">
              <a:buNone/>
            </a:pPr>
            <a:endParaRPr lang="ru-RU" sz="2000" b="1" dirty="0" smtClean="0"/>
          </a:p>
          <a:p>
            <a:pPr fontAlgn="base">
              <a:buNone/>
            </a:pPr>
            <a:endParaRPr lang="ru-RU" sz="2000" b="1" dirty="0" smtClean="0"/>
          </a:p>
          <a:p>
            <a:pPr fontAlgn="base">
              <a:buNone/>
            </a:pPr>
            <a:endParaRPr lang="ru-RU" sz="2000" b="1" dirty="0" smtClean="0"/>
          </a:p>
          <a:p>
            <a:pPr fontAlgn="base"/>
            <a:endParaRPr lang="ru-RU" sz="2000" b="1" dirty="0" smtClean="0"/>
          </a:p>
          <a:p>
            <a:pPr fontAlgn="base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 Его сын стал торговцем книгами</a:t>
            </a:r>
          </a:p>
          <a:p>
            <a:pPr fontAlgn="base"/>
            <a:endParaRPr lang="ru-RU" sz="2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 об Иване Фёдорове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top10a.ru/wp-content/uploads/2019/10/99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708920"/>
            <a:ext cx="29523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4. 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Благодаря ему появились пробелы между словами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 На печать первой книги ушло 11 месяцев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Повелением Ивана Грозного была выпущена первая печатная книга на Руси “Апостол”. В этом издании восхищает все: шрифт, верстка, четкость, грамотность. Но над созданием этого шедевра корпели почти год. Работа велась с 17 апреля 1563 по 1 марта 1564 года. Тираж был 1000 экземпляров, до наших времен дошло почти 50. Все они находятся в музеях разных уголков России.</a:t>
            </a:r>
          </a:p>
          <a:p>
            <a:endParaRPr lang="ru-RU" dirty="0"/>
          </a:p>
        </p:txBody>
      </p:sp>
      <p:pic>
        <p:nvPicPr>
          <p:cNvPr id="5" name="Рисунок 4" descr="https://top10a.ru/wp-content/uploads/2019/10/list_bibli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36713"/>
            <a:ext cx="3024336" cy="18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162</TotalTime>
  <Words>402</Words>
  <Application>Microsoft Office PowerPoint</Application>
  <PresentationFormat>Экран (4:3)</PresentationFormat>
  <Paragraphs>61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МКОУ Устьянцевская СОШ</vt:lpstr>
      <vt:lpstr>Введение</vt:lpstr>
      <vt:lpstr>Слайд 3</vt:lpstr>
      <vt:lpstr>Работа над проектом</vt:lpstr>
      <vt:lpstr>Кирилл и Мефодий </vt:lpstr>
      <vt:lpstr>Гутенберг Иоганн</vt:lpstr>
      <vt:lpstr>Иван Федоров  </vt:lpstr>
      <vt:lpstr>Интересные факты об Иване Фёдорове</vt:lpstr>
      <vt:lpstr>Слайд 9</vt:lpstr>
      <vt:lpstr>Слайд 10</vt:lpstr>
      <vt:lpstr>Слайд 11</vt:lpstr>
      <vt:lpstr>Заключение </vt:lpstr>
      <vt:lpstr>Слайд 13</vt:lpstr>
    </vt:vector>
  </TitlesOfParts>
  <Company>МКОУ Устьянцевская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Устьянцевская СОШ</dc:title>
  <dc:creator>школа</dc:creator>
  <cp:lastModifiedBy>школа</cp:lastModifiedBy>
  <cp:revision>34</cp:revision>
  <dcterms:created xsi:type="dcterms:W3CDTF">2023-02-08T09:55:47Z</dcterms:created>
  <dcterms:modified xsi:type="dcterms:W3CDTF">2024-05-22T09:34:40Z</dcterms:modified>
</cp:coreProperties>
</file>