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9" r:id="rId5"/>
    <p:sldId id="274" r:id="rId6"/>
    <p:sldId id="281" r:id="rId7"/>
    <p:sldId id="273" r:id="rId8"/>
    <p:sldId id="282" r:id="rId9"/>
    <p:sldId id="258" r:id="rId10"/>
    <p:sldId id="264" r:id="rId11"/>
    <p:sldId id="283" r:id="rId12"/>
    <p:sldId id="275" r:id="rId13"/>
    <p:sldId id="263" r:id="rId14"/>
    <p:sldId id="276" r:id="rId15"/>
    <p:sldId id="284" r:id="rId16"/>
    <p:sldId id="265" r:id="rId17"/>
    <p:sldId id="266" r:id="rId18"/>
    <p:sldId id="268" r:id="rId19"/>
    <p:sldId id="277" r:id="rId20"/>
    <p:sldId id="285" r:id="rId21"/>
    <p:sldId id="278" r:id="rId22"/>
    <p:sldId id="286" r:id="rId23"/>
    <p:sldId id="267" r:id="rId24"/>
    <p:sldId id="269" r:id="rId25"/>
    <p:sldId id="271" r:id="rId26"/>
    <p:sldId id="279" r:id="rId27"/>
    <p:sldId id="287" r:id="rId28"/>
    <p:sldId id="280" r:id="rId29"/>
    <p:sldId id="288" r:id="rId30"/>
    <p:sldId id="270" r:id="rId31"/>
    <p:sldId id="289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67447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80663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202304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766741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15014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745911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280826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289952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048255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247859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410630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A7C52-5C18-4229-AC42-9AA630082D56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9F06D-E142-4C64-A27A-D8E5F88021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5795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16.xml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0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7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slide" Target="slide15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8.png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image" Target="../media/image36.png"/><Relationship Id="rId10" Type="http://schemas.openxmlformats.org/officeDocument/2006/relationships/slide" Target="slide14.xml"/><Relationship Id="rId4" Type="http://schemas.openxmlformats.org/officeDocument/2006/relationships/image" Target="../media/image35.png"/><Relationship Id="rId9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7" Type="http://schemas.openxmlformats.org/officeDocument/2006/relationships/image" Target="../media/image4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1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4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slide" Target="slide31.xml"/><Relationship Id="rId4" Type="http://schemas.openxmlformats.org/officeDocument/2006/relationships/slide" Target="slide24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19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2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47.png"/><Relationship Id="rId7" Type="http://schemas.openxmlformats.org/officeDocument/2006/relationships/image" Target="../media/image2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slide" Target="slide2.xml"/><Relationship Id="rId4" Type="http://schemas.openxmlformats.org/officeDocument/2006/relationships/image" Target="../media/image48.png"/><Relationship Id="rId9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24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26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28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55.png"/><Relationship Id="rId7" Type="http://schemas.openxmlformats.org/officeDocument/2006/relationships/slide" Target="slide26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slide" Target="slide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slide" Target="slide7.xml"/><Relationship Id="rId5" Type="http://schemas.openxmlformats.org/officeDocument/2006/relationships/image" Target="../media/image19.png"/><Relationship Id="rId10" Type="http://schemas.openxmlformats.org/officeDocument/2006/relationships/slide" Target="slide5.xml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0145" y="235528"/>
            <a:ext cx="9175172" cy="1839190"/>
          </a:xfrm>
        </p:spPr>
        <p:txBody>
          <a:bodyPr/>
          <a:lstStyle/>
          <a:p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b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«Наследие Диснея»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mzayat.com/images/variedades-amigos-del-mundo-virtual-diciembre-2013-disney-christmas-clipart-1600_11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43" b="12505"/>
          <a:stretch/>
        </p:blipFill>
        <p:spPr bwMode="auto">
          <a:xfrm>
            <a:off x="1454728" y="1933899"/>
            <a:ext cx="9417630" cy="49241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818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8458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 старшинству дочерью морского короля Тритона была русалочка Ариэль?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64537"/>
            <a:ext cx="1051560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Младшей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Средней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Старшей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0" name="Picture 8" descr="http://vignette4.wikia.nocookie.net/disneyfanon/images/3/36/TLM_Aquata.png/revision/latest?cb=201605032155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121" y="2804158"/>
            <a:ext cx="1705879" cy="3571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pre06.deviantart.net/fac3/th/pre/i/2015/099/4/4/walt_disney___attina_by_efyme-d8m3r77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59" r="19999"/>
          <a:stretch/>
        </p:blipFill>
        <p:spPr bwMode="auto">
          <a:xfrm>
            <a:off x="5868835" y="2563114"/>
            <a:ext cx="2048256" cy="38399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i.pinimg.com/originals/a8/c0/67/a8c067008c16b25371d349c2698d300b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067" y="2477389"/>
            <a:ext cx="1595178" cy="39256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://heliograph.ru/images/1423219_disney-princess-arie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467" y="2746744"/>
            <a:ext cx="1688009" cy="3602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7749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8473" y="302171"/>
            <a:ext cx="6649027" cy="6123740"/>
          </a:xfrm>
          <a:prstGeom prst="rect">
            <a:avLst/>
          </a:prstGeom>
          <a:noFill/>
        </p:spPr>
      </p:pic>
      <p:pic>
        <p:nvPicPr>
          <p:cNvPr id="9220" name="Picture 4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811" y="235528"/>
            <a:ext cx="6882534" cy="6338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://clipart-library.com/image_gallery/590424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277" y="1690688"/>
            <a:ext cx="4703445" cy="4902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>
            <a:off x="613735" y="3837709"/>
            <a:ext cx="1489272" cy="3020291"/>
          </a:xfrm>
          <a:prstGeom prst="rect">
            <a:avLst/>
          </a:prstGeom>
          <a:noFill/>
        </p:spPr>
      </p:pic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 flipH="1">
            <a:off x="1486570" y="3837709"/>
            <a:ext cx="1489272" cy="3020291"/>
          </a:xfrm>
          <a:prstGeom prst="rect">
            <a:avLst/>
          </a:prstGeom>
          <a:noFill/>
        </p:spPr>
      </p:pic>
      <p:pic>
        <p:nvPicPr>
          <p:cNvPr id="9" name="Picture 4" descr="ÐÐ°ÑÑÐ¸Ð½ÐºÐ¸ Ð¿Ð¾ Ð·Ð°Ð¿ÑÐ¾ÑÑ disney 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9527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Ариэль</a:t>
            </a: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отдала ведьме за возможность ходить по земле?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Трезубец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Голос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Замок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Свою коллекцию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ÐÐ°ÑÑÐ¸Ð½ÐºÐ¸ Ð¿Ð¾ Ð·Ð°Ð¿ÑÐ¾ÑÑ ÑÑÑÑÐ»Ð°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6054" y="1704109"/>
            <a:ext cx="4838215" cy="515389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8473" y="302171"/>
            <a:ext cx="6649027" cy="6123740"/>
          </a:xfrm>
          <a:prstGeom prst="rect">
            <a:avLst/>
          </a:prstGeom>
          <a:noFill/>
        </p:spPr>
      </p:pic>
      <p:pic>
        <p:nvPicPr>
          <p:cNvPr id="9220" name="Picture 4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811" y="235528"/>
            <a:ext cx="6882534" cy="6338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://clipart-library.com/image_gallery/590424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277" y="1690688"/>
            <a:ext cx="4703445" cy="4902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>
            <a:off x="613735" y="3837709"/>
            <a:ext cx="1489272" cy="3020291"/>
          </a:xfrm>
          <a:prstGeom prst="rect">
            <a:avLst/>
          </a:prstGeom>
          <a:noFill/>
        </p:spPr>
      </p:pic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 flipH="1">
            <a:off x="1486570" y="3837709"/>
            <a:ext cx="1489272" cy="3020291"/>
          </a:xfrm>
          <a:prstGeom prst="rect">
            <a:avLst/>
          </a:prstGeom>
          <a:noFill/>
        </p:spPr>
      </p:pic>
      <p:pic>
        <p:nvPicPr>
          <p:cNvPr id="9" name="Picture 4" descr="ÐÐ°ÑÑÐ¸Ð½ÐºÐ¸ Ð¿Ð¾ Ð·Ð°Ð¿ÑÐ¾ÑÑ disney 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9527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1237" y="1134236"/>
            <a:ext cx="4668982" cy="48557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лучшего друга краба </a:t>
            </a:r>
            <a:r>
              <a:rPr lang="ru-RU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Ариэль</a:t>
            </a: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Себастьян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Флаундер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Скаттл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Морской конек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ÐÐ°ÑÑÐ¸Ð½ÐºÐ¸ Ð¿Ð¾ Ð·Ð°Ð¿ÑÐ¾ÑÑ ÑÐµÐ±Ð°ÑÑÑÑÐ½ ÐºÑÐ°Ð± 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285207" y="2660074"/>
            <a:ext cx="4511397" cy="2992581"/>
          </a:xfrm>
          <a:prstGeom prst="rect">
            <a:avLst/>
          </a:prstGeom>
          <a:noFill/>
        </p:spPr>
      </p:pic>
      <p:pic>
        <p:nvPicPr>
          <p:cNvPr id="32772" name="Picture 4" descr="ÐÐ°ÑÑÐ¸Ð½ÐºÐ¸ Ð¿Ð¾ Ð·Ð°Ð¿ÑÐ¾ÑÑ ÑÐ»Ð°ÑÐ½Ð´ÐµÑ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8874126" y="2388728"/>
            <a:ext cx="3137766" cy="42787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8473" y="302171"/>
            <a:ext cx="6649027" cy="6123740"/>
          </a:xfrm>
          <a:prstGeom prst="rect">
            <a:avLst/>
          </a:prstGeom>
          <a:noFill/>
        </p:spPr>
      </p:pic>
      <p:pic>
        <p:nvPicPr>
          <p:cNvPr id="9220" name="Picture 4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811" y="235528"/>
            <a:ext cx="6882534" cy="6338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://clipart-library.com/image_gallery/590424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277" y="1690688"/>
            <a:ext cx="4703445" cy="4902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>
            <a:off x="613735" y="3837709"/>
            <a:ext cx="1489272" cy="3020291"/>
          </a:xfrm>
          <a:prstGeom prst="rect">
            <a:avLst/>
          </a:prstGeom>
          <a:noFill/>
        </p:spPr>
      </p:pic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b="6034"/>
          <a:stretch>
            <a:fillRect/>
          </a:stretch>
        </p:blipFill>
        <p:spPr bwMode="auto">
          <a:xfrm flipH="1">
            <a:off x="1486570" y="3837709"/>
            <a:ext cx="1489272" cy="3020291"/>
          </a:xfrm>
          <a:prstGeom prst="rect">
            <a:avLst/>
          </a:prstGeom>
          <a:noFill/>
        </p:spPr>
      </p:pic>
      <p:pic>
        <p:nvPicPr>
          <p:cNvPr id="9" name="Picture 4" descr="ÐÐ°ÑÑÐ¸Ð½ÐºÐ¸ Ð¿Ð¾ Ð·Ð°Ð¿ÑÐ¾ÑÑ disney 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9527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347" y="505240"/>
            <a:ext cx="5902036" cy="5435763"/>
          </a:xfrm>
          <a:prstGeom prst="rect">
            <a:avLst/>
          </a:prstGeom>
          <a:noFill/>
        </p:spPr>
      </p:pic>
      <p:pic>
        <p:nvPicPr>
          <p:cNvPr id="8198" name="Picture 6" descr="ÐÐ°ÑÑÐ¸Ð½ÐºÐ¸ Ð¿Ð¾ Ð·Ð°Ð¿ÑÐ¾ÑÑ Ð¿ÑÐ·ÑÑ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171" y="1111827"/>
            <a:ext cx="4689647" cy="43191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Замечательно!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://images.easyfreeclipart.com/910/full-resolution-lrm-1800-215-1400-pixels-size-172-kb-mime-910887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363" t="6916" r="7467" b="17084"/>
          <a:stretch/>
        </p:blipFill>
        <p:spPr bwMode="auto">
          <a:xfrm>
            <a:off x="3493008" y="1485511"/>
            <a:ext cx="5205984" cy="52871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ÐÐ°ÑÑÐ¸Ð½ÐºÐ¸ Ð¿Ð¾ Ð·Ð°Ð¿ÑÐ¾ÑÑ Ð²Ð¾Ð´Ð¾ÑÐ¾ÑÐ»Ð¸ Ð½Ð°ÑÐ¸ÑÐ¾Ð²Ð°Ð½Ð½ÑÐµ png"/>
          <p:cNvPicPr>
            <a:picLocks noChangeAspect="1" noChangeArrowheads="1"/>
          </p:cNvPicPr>
          <p:nvPr/>
        </p:nvPicPr>
        <p:blipFill>
          <a:blip r:embed="rId5" cstate="print"/>
          <a:srcRect b="5508"/>
          <a:stretch>
            <a:fillRect/>
          </a:stretch>
        </p:blipFill>
        <p:spPr bwMode="auto">
          <a:xfrm>
            <a:off x="789711" y="4005986"/>
            <a:ext cx="2327170" cy="2852014"/>
          </a:xfrm>
          <a:prstGeom prst="rect">
            <a:avLst/>
          </a:prstGeom>
          <a:noFill/>
        </p:spPr>
      </p:pic>
      <p:pic>
        <p:nvPicPr>
          <p:cNvPr id="8" name="Picture 8" descr="ÐÐ°ÑÑÐ¸Ð½ÐºÐ¸ Ð¿Ð¾ Ð·Ð°Ð¿ÑÐ¾ÑÑ disney 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03139" y="5470492"/>
            <a:ext cx="2088861" cy="1387508"/>
          </a:xfrm>
          <a:prstGeom prst="rect">
            <a:avLst/>
          </a:prstGeom>
          <a:noFill/>
        </p:spPr>
      </p:pic>
      <p:pic>
        <p:nvPicPr>
          <p:cNvPr id="11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46178" y="2697740"/>
            <a:ext cx="1745822" cy="959861"/>
          </a:xfrm>
          <a:prstGeom prst="rect">
            <a:avLst/>
          </a:prstGeom>
          <a:noFill/>
        </p:spPr>
      </p:pic>
      <p:pic>
        <p:nvPicPr>
          <p:cNvPr id="12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46178" y="3515157"/>
            <a:ext cx="1745822" cy="95986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0626436" y="3020290"/>
            <a:ext cx="1163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Вопрос 2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26436" y="3823855"/>
            <a:ext cx="120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Вопрос 3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1870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зовут сына Короля-Льва </a:t>
            </a:r>
            <a:r>
              <a:rPr lang="ru-RU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Муфасы</a:t>
            </a: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мультфильме «Король лев»?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Лимбо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Симба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Дамбо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ÐÐ°ÑÑÐ¸Ð½ÐºÐ¸ Ð¿Ð¾ Ð·Ð°Ð¿ÑÐ¾ÑÑ ÐºÐ¾ÑÐ¾Ð»Ñ Ð»ÐµÐ² 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5683" y="2436958"/>
            <a:ext cx="7590775" cy="3700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90087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 </a:t>
            </a:r>
            <a:r>
              <a:rPr lang="ru-RU" sz="48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ºÐ¾ÑÐ¾Ð»Ñ Ð»ÐµÐ² Ð³Ð¸ÐµÐ½Ñ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1524272"/>
            <a:ext cx="3801919" cy="5125910"/>
          </a:xfrm>
          <a:prstGeom prst="rect">
            <a:avLst/>
          </a:prstGeom>
          <a:noFill/>
        </p:spPr>
      </p:pic>
      <p:pic>
        <p:nvPicPr>
          <p:cNvPr id="61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926" y="1158587"/>
            <a:ext cx="5699413" cy="5699413"/>
          </a:xfrm>
          <a:prstGeom prst="rect">
            <a:avLst/>
          </a:prstGeom>
          <a:noFill/>
        </p:spPr>
      </p:pic>
      <p:pic>
        <p:nvPicPr>
          <p:cNvPr id="7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  <p:pic>
        <p:nvPicPr>
          <p:cNvPr id="14338" name="Picture 2" descr="ÐÐ°ÑÑÐ¸Ð½ÐºÐ¸ Ð¿Ð¾ Ð·Ð°Ð¿ÑÐ¾ÑÑ Ð»ÑÑÐ¸ ÑÐ¾Ð»Ð½ÑÐ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51840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58622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стремится занять трон саванны?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Симба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Шрам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Зазу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Рафики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3466" y="3303300"/>
            <a:ext cx="3571875" cy="3190876"/>
          </a:xfrm>
          <a:prstGeom prst="rect">
            <a:avLst/>
          </a:prstGeom>
          <a:noFill/>
        </p:spPr>
      </p:pic>
      <p:pic>
        <p:nvPicPr>
          <p:cNvPr id="3584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0365" y="4026439"/>
            <a:ext cx="2424545" cy="2493425"/>
          </a:xfrm>
          <a:prstGeom prst="rect">
            <a:avLst/>
          </a:prstGeom>
          <a:noFill/>
        </p:spPr>
      </p:pic>
      <p:pic>
        <p:nvPicPr>
          <p:cNvPr id="35848" name="Picture 8" descr="ÐÐ°ÑÑÐ¸Ð½ÐºÐ¸ Ð¿Ð¾ Ð·Ð°Ð¿ÑÐ¾ÑÑ ÐºÐ¾ÑÐ¾Ð»Ñ Ð»ÐµÐ²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9321" y="2657620"/>
            <a:ext cx="3252624" cy="37847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Ð°ÑÑÐ¸Ð½ÐºÐ¸ Ð¿Ð¾ Ð·Ð°Ð¿ÑÐ¾ÑÑ ÐºÐ½Ð¸Ð³Ð° Ð´Ð¶ÑÐ½Ð³Ð»ÐµÐ¹ pnd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11" y="1215736"/>
            <a:ext cx="4119108" cy="1943101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°Ð»Ð¸ÑÐ° Ð² ÑÑÑÐ°Ð½Ðµ ÑÑÐ´ÐµÑ Ð½Ð°Ð·Ð²Ð°Ð½Ð¸Ðµ 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691" y="3311237"/>
            <a:ext cx="4532732" cy="2118023"/>
          </a:xfrm>
          <a:prstGeom prst="rect">
            <a:avLst/>
          </a:prstGeom>
          <a:noFill/>
        </p:spPr>
      </p:pic>
      <p:pic>
        <p:nvPicPr>
          <p:cNvPr id="1030" name="Picture 6" descr="ÐÐ¾ÑÐ¾Ð¶ÐµÐµ Ð¸Ð·Ð¾Ð±ÑÐ°Ð¶ÐµÐ½Ð¸Ðµ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56218" y="1261629"/>
            <a:ext cx="4640118" cy="1743665"/>
          </a:xfrm>
          <a:prstGeom prst="rect">
            <a:avLst/>
          </a:prstGeom>
          <a:noFill/>
        </p:spPr>
      </p:pic>
      <p:pic>
        <p:nvPicPr>
          <p:cNvPr id="1034" name="Picture 10" descr="ÐÐ°ÑÑÐ¸Ð½ÐºÐ¸ Ð¿Ð¾ Ð·Ð°Ð¿ÑÐ¾ÑÑ ÐºÐ¾ÑÐ¾Ð»Ñ Ð»ÐµÐ² 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44308" t="21925" r="6825" b="25071"/>
          <a:stretch>
            <a:fillRect/>
          </a:stretch>
        </p:blipFill>
        <p:spPr bwMode="auto">
          <a:xfrm>
            <a:off x="6219521" y="3796145"/>
            <a:ext cx="5206654" cy="1025237"/>
          </a:xfrm>
          <a:prstGeom prst="rect">
            <a:avLst/>
          </a:prstGeom>
          <a:noFill/>
        </p:spPr>
      </p:pic>
      <p:pic>
        <p:nvPicPr>
          <p:cNvPr id="1036" name="Picture 12" descr="ÐÐ°ÑÑÐ¸Ð½ÐºÐ¸ Ð¿Ð¾ Ð·Ð°Ð¿ÑÐ¾ÑÑ disney ÐºÐ¾Ð½ÐµÑ 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77503" y="5358226"/>
            <a:ext cx="1783515" cy="149977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 </a:t>
            </a:r>
            <a:r>
              <a:rPr lang="ru-RU" sz="48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ºÐ¾ÑÐ¾Ð»Ñ Ð»ÐµÐ² Ð³Ð¸ÐµÐ½Ñ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1524272"/>
            <a:ext cx="3801919" cy="5125910"/>
          </a:xfrm>
          <a:prstGeom prst="rect">
            <a:avLst/>
          </a:prstGeom>
          <a:noFill/>
        </p:spPr>
      </p:pic>
      <p:pic>
        <p:nvPicPr>
          <p:cNvPr id="61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926" y="1158587"/>
            <a:ext cx="5699413" cy="5699413"/>
          </a:xfrm>
          <a:prstGeom prst="rect">
            <a:avLst/>
          </a:prstGeom>
          <a:noFill/>
        </p:spPr>
      </p:pic>
      <p:pic>
        <p:nvPicPr>
          <p:cNvPr id="7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»ÑÑÐ¸ ÑÐ¾Ð»Ð½ÑÐ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3855"/>
            <a:ext cx="1051840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58622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Кого загоняют в каньон гиены где на тот момент находился Симба?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Антилоп гну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Газелей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Лошадей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Зебр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2" name="Picture 6" descr="ÐÐ°ÑÑÐ¸Ð½ÐºÐ¸ Ð¿Ð¾ Ð·Ð°Ð¿ÑÐ¾ÑÑ Ð³Ð¸ÐµÐ½Ñ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9127" y="1945259"/>
            <a:ext cx="4159539" cy="4544297"/>
          </a:xfrm>
          <a:prstGeom prst="rect">
            <a:avLst/>
          </a:prstGeom>
          <a:noFill/>
        </p:spPr>
      </p:pic>
      <p:sp>
        <p:nvSpPr>
          <p:cNvPr id="34824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6" name="AutoShape 10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8" name="AutoShape 1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32" name="AutoShape 16" descr="ÐÐ°ÑÑÐ¸Ð½ÐºÐ¸ Ð¿Ð¾ Ð·Ð°Ð¿ÑÐ¾ÑÑ ÑÐ¸Ð¼Ð±Ð°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34" name="AutoShape 1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 </a:t>
            </a:r>
            <a:r>
              <a:rPr lang="ru-RU" sz="48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ºÐ¾ÑÐ¾Ð»Ñ Ð»ÐµÐ² Ð³Ð¸ÐµÐ½Ñ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1524272"/>
            <a:ext cx="3801919" cy="5125910"/>
          </a:xfrm>
          <a:prstGeom prst="rect">
            <a:avLst/>
          </a:prstGeom>
          <a:noFill/>
        </p:spPr>
      </p:pic>
      <p:pic>
        <p:nvPicPr>
          <p:cNvPr id="61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926" y="1158587"/>
            <a:ext cx="5699413" cy="5699413"/>
          </a:xfrm>
          <a:prstGeom prst="rect">
            <a:avLst/>
          </a:prstGeom>
          <a:noFill/>
        </p:spPr>
      </p:pic>
      <p:pic>
        <p:nvPicPr>
          <p:cNvPr id="7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»ÑÑÐ¸ ÑÐ¾Ð»Ð½ÑÐ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51840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58622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Совершенно верно!</a:t>
            </a:r>
            <a:endParaRPr lang="ru-RU" dirty="0"/>
          </a:p>
        </p:txBody>
      </p:sp>
      <p:pic>
        <p:nvPicPr>
          <p:cNvPr id="51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5272" y="2764070"/>
            <a:ext cx="3034145" cy="3830694"/>
          </a:xfrm>
          <a:prstGeom prst="rect">
            <a:avLst/>
          </a:prstGeom>
          <a:noFill/>
        </p:spPr>
      </p:pic>
      <p:pic>
        <p:nvPicPr>
          <p:cNvPr id="5124" name="Picture 4" descr="ÐÐ°ÑÑÐ¸Ð½ÐºÐ¸ Ð¿Ð¾ Ð·Ð°Ð¿ÑÐ¾ÑÑ ÐºÐ¾ÑÐ¾Ð»Ñ Ð»ÐµÐ²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5381" y="1347074"/>
            <a:ext cx="3435927" cy="5275400"/>
          </a:xfrm>
          <a:prstGeom prst="rect">
            <a:avLst/>
          </a:prstGeom>
          <a:noFill/>
        </p:spPr>
      </p:pic>
      <p:pic>
        <p:nvPicPr>
          <p:cNvPr id="6" name="Picture 8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03139" y="5470492"/>
            <a:ext cx="2088861" cy="1387508"/>
          </a:xfrm>
          <a:prstGeom prst="rect">
            <a:avLst/>
          </a:prstGeom>
          <a:noFill/>
        </p:spPr>
      </p:pic>
      <p:pic>
        <p:nvPicPr>
          <p:cNvPr id="7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46178" y="2697740"/>
            <a:ext cx="1745822" cy="959861"/>
          </a:xfrm>
          <a:prstGeom prst="rect">
            <a:avLst/>
          </a:prstGeom>
          <a:noFill/>
        </p:spPr>
      </p:pic>
      <p:pic>
        <p:nvPicPr>
          <p:cNvPr id="8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46178" y="3515157"/>
            <a:ext cx="1745822" cy="95986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26436" y="3020290"/>
            <a:ext cx="1163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Вопрос 2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26436" y="3823855"/>
            <a:ext cx="120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Вопрос 3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6806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кем полезла девочка Алиса из «Страны чудес» в темную нору?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Белым кроликом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Чеширским котом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Шляпником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ÐÐ°ÑÑÐ¸Ð½ÐºÐ¸ Ð¿Ð¾ Ð·Ð°Ð¿ÑÐ¾ÑÑ Ð°Ð»Ð¸ÑÐ° Ð² ÑÑÑÐ°Ð½Ðµ ÑÑÐ´ÐµÑ 1951 ÐºÐ¾ÑÐ¾Ð»ÐµÐ²Ð°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1345" y="1740932"/>
            <a:ext cx="2845090" cy="5117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99730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´Ð¾Ð¶Ð´Ñ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следующий раз у тебя обязательно получится!</a:t>
            </a:r>
            <a:endParaRPr lang="ru-RU" dirty="0"/>
          </a:p>
        </p:txBody>
      </p:sp>
      <p:pic>
        <p:nvPicPr>
          <p:cNvPr id="3074" name="Picture 2" descr="ÐÐ°ÑÑÐ¸Ð½ÐºÐ¸ Ð¿Ð¾ Ð·Ð°Ð¿ÑÐ¾ÑÑ Ð°Ð»Ð¸ÑÐ° Ð² ÑÑÑÐ°Ð½Ðµ ÑÑÐ´ÐµÑ 1951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7611" y="1804794"/>
            <a:ext cx="4986061" cy="5053206"/>
          </a:xfrm>
          <a:prstGeom prst="rect">
            <a:avLst/>
          </a:prstGeom>
          <a:noFill/>
        </p:spPr>
      </p:pic>
      <p:pic>
        <p:nvPicPr>
          <p:cNvPr id="5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7485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9284" y="1587355"/>
            <a:ext cx="5238750" cy="5076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умеет делать </a:t>
            </a:r>
            <a:r>
              <a:rPr lang="ru-RU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чеширский</a:t>
            </a:r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Исчезать полностью или частично и улыбаться</a:t>
            </a: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Висеть на дереве, зацепившись хвостом за ветку</a:t>
            </a: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Лаять как собака и вилять хвостом, когда радуется</a:t>
            </a: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Ð°ÑÑÐ¸Ð½ÐºÐ¸ Ð¿Ð¾ Ð·Ð°Ð¿ÑÐ¾ÑÑ Ð´Ð¾Ð¶Ð´Ñ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следующий раз у тебя обязательно получится!</a:t>
            </a:r>
            <a:endParaRPr lang="ru-RU" dirty="0"/>
          </a:p>
        </p:txBody>
      </p:sp>
      <p:pic>
        <p:nvPicPr>
          <p:cNvPr id="3074" name="Picture 2" descr="ÐÐ°ÑÑÐ¸Ð½ÐºÐ¸ Ð¿Ð¾ Ð·Ð°Ð¿ÑÐ¾ÑÑ Ð°Ð»Ð¸ÑÐ° Ð² ÑÑÑÐ°Ð½Ðµ ÑÑÐ´ÐµÑ 1951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7611" y="1804794"/>
            <a:ext cx="4986061" cy="5053206"/>
          </a:xfrm>
          <a:prstGeom prst="rect">
            <a:avLst/>
          </a:prstGeom>
          <a:noFill/>
        </p:spPr>
      </p:pic>
      <p:pic>
        <p:nvPicPr>
          <p:cNvPr id="5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7485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Какая птица выступала в качестве клюшки на королевском крокете?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Гусь</a:t>
            </a:r>
            <a:endParaRPr lang="ru-RU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Страус</a:t>
            </a:r>
            <a:endParaRPr lang="ru-RU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Фламинго</a:t>
            </a:r>
            <a:endParaRPr lang="ru-RU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Лебедь</a:t>
            </a:r>
            <a:endParaRPr lang="ru-RU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7963" y="1651666"/>
            <a:ext cx="4391892" cy="50288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Ð°ÑÑÐ¸Ð½ÐºÐ¸ Ð¿Ð¾ Ð·Ð°Ð¿ÑÐ¾ÑÑ Ð´Ð¾Ð¶Ð´Ñ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855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следующий раз у тебя обязательно получится!</a:t>
            </a:r>
            <a:endParaRPr lang="ru-RU" dirty="0"/>
          </a:p>
        </p:txBody>
      </p:sp>
      <p:pic>
        <p:nvPicPr>
          <p:cNvPr id="3074" name="Picture 2" descr="ÐÐ°ÑÑÐ¸Ð½ÐºÐ¸ Ð¿Ð¾ Ð·Ð°Ð¿ÑÐ¾ÑÑ Ð°Ð»Ð¸ÑÐ° Ð² ÑÑÑÐ°Ð½Ðµ ÑÑÐ´ÐµÑ 1951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7611" y="1804794"/>
            <a:ext cx="4986061" cy="5053206"/>
          </a:xfrm>
          <a:prstGeom prst="rect">
            <a:avLst/>
          </a:prstGeom>
          <a:noFill/>
        </p:spPr>
      </p:pic>
      <p:pic>
        <p:nvPicPr>
          <p:cNvPr id="5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7485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большую черную кошку – пантеру из мультика про Маугли?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Багира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 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Шерхан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Герцогиня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Тулуз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www.pngmart.com/files/6/Baloo-PNG-Background-Ima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85" y="2536592"/>
            <a:ext cx="7376078" cy="42184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0810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Хорошая работа!</a:t>
            </a:r>
            <a:endParaRPr lang="ru-RU" dirty="0"/>
          </a:p>
        </p:txBody>
      </p:sp>
      <p:pic>
        <p:nvPicPr>
          <p:cNvPr id="2050" name="Picture 2" descr="ÐÐ°ÑÑÐ¸Ð½ÐºÐ¸ Ð¿Ð¾ Ð·Ð°Ð¿ÑÐ¾ÑÑ Ð°Ð»Ð¸ÑÐ° Ð² ÑÑÑÐ°Ð½Ðµ ÑÑÐ´ÐµÑ 1951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938" y="1165318"/>
            <a:ext cx="4167043" cy="5692682"/>
          </a:xfrm>
          <a:prstGeom prst="rect">
            <a:avLst/>
          </a:prstGeom>
          <a:noFill/>
        </p:spPr>
      </p:pic>
      <p:pic>
        <p:nvPicPr>
          <p:cNvPr id="4" name="Picture 8" descr="ÐÐ°ÑÑÐ¸Ð½ÐºÐ¸ Ð¿Ð¾ Ð·Ð°Ð¿ÑÐ¾ÑÑ disney 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03139" y="5470492"/>
            <a:ext cx="2088861" cy="1387508"/>
          </a:xfrm>
          <a:prstGeom prst="rect">
            <a:avLst/>
          </a:prstGeom>
          <a:noFill/>
        </p:spPr>
      </p:pic>
      <p:pic>
        <p:nvPicPr>
          <p:cNvPr id="5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46178" y="2697740"/>
            <a:ext cx="1745822" cy="959861"/>
          </a:xfrm>
          <a:prstGeom prst="rect">
            <a:avLst/>
          </a:prstGeom>
          <a:noFill/>
        </p:spPr>
      </p:pic>
      <p:pic>
        <p:nvPicPr>
          <p:cNvPr id="6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46178" y="3515157"/>
            <a:ext cx="1745822" cy="95986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626436" y="3020290"/>
            <a:ext cx="1163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Вопрос 2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26436" y="3823855"/>
            <a:ext cx="120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Вопрос 3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4651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zayat.com/images/variedades-amigos-del-mundo-virtual-diciembre-2013-disney-christmas-clipart-1600_11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43" b="12505"/>
          <a:stretch/>
        </p:blipFill>
        <p:spPr bwMode="auto">
          <a:xfrm>
            <a:off x="1025237" y="1743747"/>
            <a:ext cx="9781308" cy="51142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909" y="46210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участие в данной викторине!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disneyclips.com/imagesnewb/images/clipbaloobagheer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325" y="1594163"/>
            <a:ext cx="4196842" cy="5263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7673" y="3411954"/>
            <a:ext cx="3644322" cy="3446046"/>
          </a:xfrm>
          <a:prstGeom prst="rect">
            <a:avLst/>
          </a:prstGeom>
          <a:noFill/>
        </p:spPr>
      </p:pic>
      <p:pic>
        <p:nvPicPr>
          <p:cNvPr id="15364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8948" b="16922"/>
          <a:stretch>
            <a:fillRect/>
          </a:stretch>
        </p:blipFill>
        <p:spPr bwMode="auto">
          <a:xfrm>
            <a:off x="9879158" y="5143500"/>
            <a:ext cx="2312842" cy="1714500"/>
          </a:xfrm>
          <a:prstGeom prst="rect">
            <a:avLst/>
          </a:prstGeom>
          <a:noFill/>
        </p:spPr>
      </p:pic>
      <p:pic>
        <p:nvPicPr>
          <p:cNvPr id="7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505" y="374073"/>
            <a:ext cx="8985838" cy="5888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8280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Чего боялся тигр Шерхан?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Маугли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Каа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Волков</a:t>
            </a:r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Огня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9989" t="6769" r="9949"/>
          <a:stretch>
            <a:fillRect/>
          </a:stretch>
        </p:blipFill>
        <p:spPr bwMode="auto">
          <a:xfrm>
            <a:off x="4516582" y="1826814"/>
            <a:ext cx="7675418" cy="503118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disneyclips.com/imagesnewb/images/clipbaloobagheer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325" y="1594163"/>
            <a:ext cx="4196842" cy="5263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7673" y="3411954"/>
            <a:ext cx="3644322" cy="3446046"/>
          </a:xfrm>
          <a:prstGeom prst="rect">
            <a:avLst/>
          </a:prstGeom>
          <a:noFill/>
        </p:spPr>
      </p:pic>
      <p:pic>
        <p:nvPicPr>
          <p:cNvPr id="39940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505" y="374073"/>
            <a:ext cx="8985838" cy="5888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8280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добродушного медведя который встретился Маугли по дороге?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Луи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Хатхи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Балу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Диззи</a:t>
            </a:r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94909" y="1877864"/>
            <a:ext cx="6577158" cy="480132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еще…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disneyclips.com/imagesnewb/images/clipbaloobagheer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325" y="1594163"/>
            <a:ext cx="4196842" cy="5263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7673" y="3411954"/>
            <a:ext cx="3644322" cy="3446046"/>
          </a:xfrm>
          <a:prstGeom prst="rect">
            <a:avLst/>
          </a:prstGeom>
          <a:noFill/>
        </p:spPr>
      </p:pic>
      <p:pic>
        <p:nvPicPr>
          <p:cNvPr id="6" name="Picture 4" descr="ÐÐ°ÑÑÐ¸Ð½ÐºÐ¸ Ð¿Ð¾ Ð·Ð°Ð¿ÑÐ¾ÑÑ disney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t="11290" b="16667"/>
          <a:stretch>
            <a:fillRect/>
          </a:stretch>
        </p:blipFill>
        <p:spPr bwMode="auto">
          <a:xfrm>
            <a:off x="9929813" y="5228252"/>
            <a:ext cx="2262187" cy="1629748"/>
          </a:xfrm>
          <a:prstGeom prst="rect">
            <a:avLst/>
          </a:prstGeom>
          <a:noFill/>
        </p:spPr>
      </p:pic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505" y="374073"/>
            <a:ext cx="8985838" cy="5888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8280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Отлично!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vignette3.wikia.nocookie.net/disney/images/6/67/Bagheera_depromo.png/revision/latest?cb=201509061803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50594"/>
            <a:ext cx="5486400" cy="29074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07974" y="831746"/>
            <a:ext cx="3612862" cy="6026254"/>
          </a:xfrm>
          <a:prstGeom prst="rect">
            <a:avLst/>
          </a:prstGeom>
          <a:noFill/>
        </p:spPr>
      </p:pic>
      <p:pic>
        <p:nvPicPr>
          <p:cNvPr id="14340" name="Picture 4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617546" y="3117272"/>
            <a:ext cx="2981259" cy="3363625"/>
          </a:xfrm>
          <a:prstGeom prst="rect">
            <a:avLst/>
          </a:prstGeom>
          <a:noFill/>
        </p:spPr>
      </p:pic>
      <p:pic>
        <p:nvPicPr>
          <p:cNvPr id="14342" name="Picture 6" descr="ÐÐ°ÑÑÐ¸Ð½ÐºÐ¸ Ð¿Ð¾ Ð·Ð°Ð¿ÑÐ¾ÑÑ ÐºÐ½Ð¸Ð³Ð° Ð´Ð¶ÑÐ½Ð³Ð»ÐµÐ¹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02496" y="930275"/>
            <a:ext cx="6789504" cy="3821834"/>
          </a:xfrm>
          <a:prstGeom prst="rect">
            <a:avLst/>
          </a:prstGeom>
          <a:noFill/>
        </p:spPr>
      </p:pic>
      <p:pic>
        <p:nvPicPr>
          <p:cNvPr id="14344" name="Picture 8" descr="ÐÐ°ÑÑÐ¸Ð½ÐºÐ¸ Ð¿Ð¾ Ð·Ð°Ð¿ÑÐ¾ÑÑ disney 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03139" y="5470492"/>
            <a:ext cx="2088861" cy="1387508"/>
          </a:xfrm>
          <a:prstGeom prst="rect">
            <a:avLst/>
          </a:prstGeom>
          <a:noFill/>
        </p:spPr>
      </p:pic>
      <p:pic>
        <p:nvPicPr>
          <p:cNvPr id="14346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46178" y="2697740"/>
            <a:ext cx="1745822" cy="959861"/>
          </a:xfrm>
          <a:prstGeom prst="rect">
            <a:avLst/>
          </a:prstGeom>
          <a:noFill/>
        </p:spPr>
      </p:pic>
      <p:sp>
        <p:nvSpPr>
          <p:cNvPr id="9" name="TextBox 8">
            <a:hlinkClick r:id="" action="ppaction://noaction"/>
          </p:cNvPr>
          <p:cNvSpPr txBox="1"/>
          <p:nvPr/>
        </p:nvSpPr>
        <p:spPr>
          <a:xfrm>
            <a:off x="10598727" y="2937164"/>
            <a:ext cx="1288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Вопрос 2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0" descr="ÐÐ°ÑÑÐ¸Ð½ÐºÐ¸ Ð¿Ð¾ Ð·Ð°Ð¿ÑÐ¾ÑÑ ÑÑÑÐµÐ»ÐºÐ° Ð²Ð¿ÑÐ°Ð²Ð¾ 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46178" y="3515157"/>
            <a:ext cx="1745822" cy="95986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623261" y="3796145"/>
            <a:ext cx="1288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Вопрос 3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483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266</Words>
  <Application>Microsoft Office PowerPoint</Application>
  <PresentationFormat>Произвольный</PresentationFormat>
  <Paragraphs>84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Викторина  «Наследие Диснея»</vt:lpstr>
      <vt:lpstr>Мультфильмы</vt:lpstr>
      <vt:lpstr>Как звали большую черную кошку – пантеру из мультика про Маугли?</vt:lpstr>
      <vt:lpstr>Подумай еще…</vt:lpstr>
      <vt:lpstr>Чего боялся тигр Шерхан?</vt:lpstr>
      <vt:lpstr>Подумай еще…</vt:lpstr>
      <vt:lpstr>Как звали добродушного медведя который встретился Маугли по дороге?</vt:lpstr>
      <vt:lpstr>Подумай еще…</vt:lpstr>
      <vt:lpstr>Отлично!</vt:lpstr>
      <vt:lpstr>Какой по старшинству дочерью морского короля Тритона была русалочка Ариэль?</vt:lpstr>
      <vt:lpstr>Постарайся…</vt:lpstr>
      <vt:lpstr>Что Ариэль отдала ведьме за возможность ходить по земле?</vt:lpstr>
      <vt:lpstr>Постарайся…</vt:lpstr>
      <vt:lpstr>Как звали лучшего друга краба Ариэль?</vt:lpstr>
      <vt:lpstr>Постарайся…</vt:lpstr>
      <vt:lpstr>Замечательно!</vt:lpstr>
      <vt:lpstr>Как зовут сына Короля-Льва Муфасы в мультфильме «Король лев»?</vt:lpstr>
      <vt:lpstr>Нет  нет…</vt:lpstr>
      <vt:lpstr>Кто стремится занять трон саванны?</vt:lpstr>
      <vt:lpstr>Нет  нет…</vt:lpstr>
      <vt:lpstr>Кого загоняют в каньон гиены где на тот момент находился Симба?</vt:lpstr>
      <vt:lpstr>Нет  нет…</vt:lpstr>
      <vt:lpstr>Совершенно верно!</vt:lpstr>
      <vt:lpstr>За кем полезла девочка Алиса из «Страны чудес» в темную нору?</vt:lpstr>
      <vt:lpstr>В следующий раз у тебя обязательно получится!</vt:lpstr>
      <vt:lpstr>Что умеет делать чеширский кот?</vt:lpstr>
      <vt:lpstr>В следующий раз у тебя обязательно получится!</vt:lpstr>
      <vt:lpstr>Какая птица выступала в качестве клюшки на королевском крокете?</vt:lpstr>
      <vt:lpstr>В следующий раз у тебя обязательно получится!</vt:lpstr>
      <vt:lpstr>Хорошая работа!</vt:lpstr>
      <vt:lpstr>Спасибо за участие в данной викторине!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«Наследие Диснея»</dc:title>
  <dc:creator>Администратор</dc:creator>
  <cp:lastModifiedBy>вика</cp:lastModifiedBy>
  <cp:revision>46</cp:revision>
  <dcterms:created xsi:type="dcterms:W3CDTF">2018-04-18T04:41:52Z</dcterms:created>
  <dcterms:modified xsi:type="dcterms:W3CDTF">2018-04-25T03:19:06Z</dcterms:modified>
</cp:coreProperties>
</file>