
<file path=[Content_Types].xml><?xml version="1.0" encoding="utf-8"?>
<Types xmlns="http://schemas.openxmlformats.org/package/2006/content-types">
  <Default Extension="bin" ContentType="audio/unknown"/>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72" r:id="rId1"/>
  </p:sldMasterIdLst>
  <p:notesMasterIdLst>
    <p:notesMasterId r:id="rId12"/>
  </p:notesMasterIdLst>
  <p:sldIdLst>
    <p:sldId id="332" r:id="rId2"/>
    <p:sldId id="328" r:id="rId3"/>
    <p:sldId id="327" r:id="rId4"/>
    <p:sldId id="312" r:id="rId5"/>
    <p:sldId id="329" r:id="rId6"/>
    <p:sldId id="330" r:id="rId7"/>
    <p:sldId id="334" r:id="rId8"/>
    <p:sldId id="304" r:id="rId9"/>
    <p:sldId id="335" r:id="rId10"/>
    <p:sldId id="326" r:id="rId1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0A7"/>
    <a:srgbClr val="3A355D"/>
    <a:srgbClr val="4B3A60"/>
    <a:srgbClr val="10A8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8B1032C-EA38-4F05-BA0D-38AFFFC7BED3}" styleName="Светлый стиль 3 - акцент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BDBED569-4797-4DF1-A0F4-6AAB3CD982D8}" styleName="Светлый стиль 3 - акцент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327F97BB-C833-4FB7-BDE5-3F7075034690}" styleName="Стиль из темы 2 - акцент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Стиль из темы 2 - акцент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Стиль из темы 2 - акцент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ED083AE6-46FA-4A59-8FB0-9F97EB10719F}" styleName="Светлый стиль 3 - акцент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17292A2E-F333-43FB-9621-5CBBE7FDCDCB}" styleName="Светлый стиль 2 - акцент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8799B23B-EC83-4686-B30A-512413B5E67A}" styleName="Светлый стиль 3 - акцент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BC89EF96-8CEA-46FF-86C4-4CE0E7609802}" styleName="Светлый стиль 3 - акцент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912C8C85-51F0-491E-9774-3900AFEF0FD7}" styleName="Светлый стиль 2 - акцент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A111915-BE36-4E01-A7E5-04B1672EAD32}" styleName="Светлый стиль 2 - акцент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35758FB7-9AC5-4552-8A53-C91805E547FA}" styleName="Стиль из темы 1 - акцент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B4B98B0-60AC-42C2-AFA5-B58CD77FA1E5}" styleName="Светлый стиль 1 - акцент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D27102A9-8310-4765-A935-A1911B00CA55}" styleName="Светлый стиль 1 - акцент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4B1156A-380E-4F78-BDF5-A606A8083BF9}" styleName="Средний стиль 4 - акцент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22838BEF-8BB2-4498-84A7-C5851F593DF1}" styleName="Средний стиль 4 - акцент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5FD0F851-EC5A-4D38-B0AD-8093EC10F338}" styleName="Светлый стиль 1 - акцент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8A107856-5554-42FB-B03E-39F5DBC370BA}" styleName="Средний стиль 4 - акцент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16D9F66E-5EB9-4882-86FB-DCBF35E3C3E4}" styleName="Средний стиль 4 - акцент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868" autoAdjust="0"/>
    <p:restoredTop sz="94660"/>
  </p:normalViewPr>
  <p:slideViewPr>
    <p:cSldViewPr>
      <p:cViewPr varScale="1">
        <p:scale>
          <a:sx n="70" d="100"/>
          <a:sy n="70" d="100"/>
        </p:scale>
        <p:origin x="510"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C22E4A-D4C5-4A18-B1D1-20D210573FB4}" type="datetimeFigureOut">
              <a:rPr lang="ru-RU" smtClean="0"/>
              <a:pPr/>
              <a:t>04.05.2026</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092ADC5-9396-4FA1-9A7F-138D6EC21D8D}" type="slidenum">
              <a:rPr lang="ru-RU" smtClean="0"/>
              <a:pPr/>
              <a:t>‹#›</a:t>
            </a:fld>
            <a:endParaRPr lang="ru-RU"/>
          </a:p>
        </p:txBody>
      </p:sp>
    </p:spTree>
    <p:extLst>
      <p:ext uri="{BB962C8B-B14F-4D97-AF65-F5344CB8AC3E}">
        <p14:creationId xmlns:p14="http://schemas.microsoft.com/office/powerpoint/2010/main" val="36950665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atin typeface="Arial Narrow" panose="020B0606020202030204" pitchFamily="34"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36B7CE1-A947-4B50-BB81-226967BBD8B1}" type="datetimeFigureOut">
              <a:rPr lang="en-US" smtClean="0">
                <a:solidFill>
                  <a:prstClr val="black">
                    <a:tint val="75000"/>
                  </a:prstClr>
                </a:solidFill>
              </a:rPr>
              <a:pPr/>
              <a:t>5/4/2026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F8C8C24-2C36-4284-B501-60403D04033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959677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36B7CE1-A947-4B50-BB81-226967BBD8B1}" type="datetimeFigureOut">
              <a:rPr lang="en-US" smtClean="0">
                <a:solidFill>
                  <a:prstClr val="black">
                    <a:tint val="75000"/>
                  </a:prstClr>
                </a:solidFill>
              </a:rPr>
              <a:pPr/>
              <a:t>5/4/2026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F8C8C24-2C36-4284-B501-60403D04033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17815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36B7CE1-A947-4B50-BB81-226967BBD8B1}" type="datetimeFigureOut">
              <a:rPr lang="en-US" smtClean="0">
                <a:solidFill>
                  <a:prstClr val="black">
                    <a:tint val="75000"/>
                  </a:prstClr>
                </a:solidFill>
              </a:rPr>
              <a:pPr/>
              <a:t>5/4/2026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F8C8C24-2C36-4284-B501-60403D04033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582755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36B7CE1-A947-4B50-BB81-226967BBD8B1}" type="datetimeFigureOut">
              <a:rPr lang="en-US" smtClean="0">
                <a:solidFill>
                  <a:prstClr val="black">
                    <a:tint val="75000"/>
                  </a:prstClr>
                </a:solidFill>
              </a:rPr>
              <a:pPr/>
              <a:t>5/4/2026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F8C8C24-2C36-4284-B501-60403D04033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017458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36B7CE1-A947-4B50-BB81-226967BBD8B1}" type="datetimeFigureOut">
              <a:rPr lang="en-US" smtClean="0">
                <a:solidFill>
                  <a:prstClr val="black">
                    <a:tint val="75000"/>
                  </a:prstClr>
                </a:solidFill>
              </a:rPr>
              <a:pPr/>
              <a:t>5/4/2026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F8C8C24-2C36-4284-B501-60403D04033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965250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36B7CE1-A947-4B50-BB81-226967BBD8B1}" type="datetimeFigureOut">
              <a:rPr lang="en-US" smtClean="0">
                <a:solidFill>
                  <a:prstClr val="black">
                    <a:tint val="75000"/>
                  </a:prstClr>
                </a:solidFill>
              </a:rPr>
              <a:pPr/>
              <a:t>5/4/2026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F8C8C24-2C36-4284-B501-60403D04033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623630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36B7CE1-A947-4B50-BB81-226967BBD8B1}" type="datetimeFigureOut">
              <a:rPr lang="en-US" smtClean="0">
                <a:solidFill>
                  <a:prstClr val="black">
                    <a:tint val="75000"/>
                  </a:prstClr>
                </a:solidFill>
              </a:rPr>
              <a:pPr/>
              <a:t>5/4/2026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FF8C8C24-2C36-4284-B501-60403D04033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520258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36B7CE1-A947-4B50-BB81-226967BBD8B1}" type="datetimeFigureOut">
              <a:rPr lang="en-US" smtClean="0">
                <a:solidFill>
                  <a:prstClr val="black">
                    <a:tint val="75000"/>
                  </a:prstClr>
                </a:solidFill>
              </a:rPr>
              <a:pPr/>
              <a:t>5/4/2026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FF8C8C24-2C36-4284-B501-60403D04033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496914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36B7CE1-A947-4B50-BB81-226967BBD8B1}" type="datetimeFigureOut">
              <a:rPr lang="en-US" smtClean="0">
                <a:solidFill>
                  <a:prstClr val="black">
                    <a:tint val="75000"/>
                  </a:prstClr>
                </a:solidFill>
              </a:rPr>
              <a:pPr/>
              <a:t>5/4/2026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FF8C8C24-2C36-4284-B501-60403D04033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13101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36B7CE1-A947-4B50-BB81-226967BBD8B1}" type="datetimeFigureOut">
              <a:rPr lang="en-US" smtClean="0">
                <a:solidFill>
                  <a:prstClr val="black">
                    <a:tint val="75000"/>
                  </a:prstClr>
                </a:solidFill>
              </a:rPr>
              <a:pPr/>
              <a:t>5/4/2026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F8C8C24-2C36-4284-B501-60403D04033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021500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36B7CE1-A947-4B50-BB81-226967BBD8B1}" type="datetimeFigureOut">
              <a:rPr lang="en-US" smtClean="0">
                <a:solidFill>
                  <a:prstClr val="black">
                    <a:tint val="75000"/>
                  </a:prstClr>
                </a:solidFill>
              </a:rPr>
              <a:pPr/>
              <a:t>5/4/2026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F8C8C24-2C36-4284-B501-60403D04033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266001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screen">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6B7CE1-A947-4B50-BB81-226967BBD8B1}" type="datetimeFigureOut">
              <a:rPr lang="en-US" smtClean="0">
                <a:solidFill>
                  <a:prstClr val="black">
                    <a:tint val="75000"/>
                  </a:prstClr>
                </a:solidFill>
              </a:rPr>
              <a:pPr/>
              <a:t>5/4/2026</a:t>
            </a:fld>
            <a:endParaRPr lang="en-US">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8C8C24-2C36-4284-B501-60403D04033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9804383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b="1" kern="1200" cap="none" spc="0">
          <a:ln w="10160">
            <a:solidFill>
              <a:schemeClr val="bg1"/>
            </a:solidFill>
            <a:prstDash val="solid"/>
          </a:ln>
          <a:solidFill>
            <a:schemeClr val="bg1"/>
          </a:solidFill>
          <a:effectLst>
            <a:outerShdw blurRad="50800" dist="38100" algn="l" rotWithShape="0">
              <a:prstClr val="black">
                <a:alpha val="40000"/>
              </a:prstClr>
            </a:outerShdw>
          </a:effectLst>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audio" Target="../media/audio1.bin"/><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audio" Target="../media/audio1.bin"/><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bin"/><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audio" Target="../media/audio1.bin"/><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1.bin"/><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audio" Target="../media/audio1.bin"/><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audio" Target="../media/audio1.bin"/><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AutoShape 2" descr="https://theslide.ru/img/thumbs/5a8576c83e399ce2381f7290df8d2190-800x.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solidFill>
                <a:prstClr val="black"/>
              </a:solidFill>
            </a:endParaRPr>
          </a:p>
        </p:txBody>
      </p:sp>
      <p:sp>
        <p:nvSpPr>
          <p:cNvPr id="2" name="Прямоугольник 1"/>
          <p:cNvSpPr/>
          <p:nvPr/>
        </p:nvSpPr>
        <p:spPr>
          <a:xfrm>
            <a:off x="899592" y="1124744"/>
            <a:ext cx="7056784" cy="3724096"/>
          </a:xfrm>
          <a:prstGeom prst="rect">
            <a:avLst/>
          </a:prstGeom>
        </p:spPr>
        <p:txBody>
          <a:bodyPr wrap="square">
            <a:spAutoFit/>
          </a:bodyPr>
          <a:lstStyle/>
          <a:p>
            <a:pPr algn="ctr"/>
            <a:r>
              <a:rPr lang="ru-RU" sz="2800" dirty="0" smtClean="0">
                <a:solidFill>
                  <a:schemeClr val="bg1"/>
                </a:solidFill>
                <a:latin typeface="Times New Roman" panose="02020603050405020304" pitchFamily="18" charset="0"/>
                <a:cs typeface="Times New Roman" panose="02020603050405020304" pitchFamily="18" charset="0"/>
              </a:rPr>
              <a:t>ПРЕЗЕНТАЦИЯ</a:t>
            </a:r>
          </a:p>
          <a:p>
            <a:pPr algn="ctr"/>
            <a:endParaRPr lang="ru-RU" sz="2800" dirty="0" smtClean="0">
              <a:solidFill>
                <a:schemeClr val="bg1"/>
              </a:solidFill>
              <a:latin typeface="Times New Roman" panose="02020603050405020304" pitchFamily="18" charset="0"/>
              <a:cs typeface="Times New Roman" panose="02020603050405020304" pitchFamily="18" charset="0"/>
            </a:endParaRPr>
          </a:p>
          <a:p>
            <a:pPr algn="ctr"/>
            <a:r>
              <a:rPr lang="ru-RU" sz="2800" dirty="0" smtClean="0">
                <a:solidFill>
                  <a:schemeClr val="bg1"/>
                </a:solidFill>
                <a:latin typeface="Times New Roman" panose="02020603050405020304" pitchFamily="18" charset="0"/>
                <a:cs typeface="Times New Roman" panose="02020603050405020304" pitchFamily="18" charset="0"/>
              </a:rPr>
              <a:t> </a:t>
            </a:r>
          </a:p>
          <a:p>
            <a:pPr algn="ctr"/>
            <a:r>
              <a:rPr lang="ru-RU" sz="2400" dirty="0" smtClean="0">
                <a:solidFill>
                  <a:schemeClr val="bg1"/>
                </a:solidFill>
                <a:latin typeface="Times New Roman" panose="02020603050405020304" pitchFamily="18" charset="0"/>
                <a:cs typeface="Times New Roman" panose="02020603050405020304" pitchFamily="18" charset="0"/>
              </a:rPr>
              <a:t>К ГРУППОВОМУ ЗАНЯТИЮ</a:t>
            </a:r>
          </a:p>
          <a:p>
            <a:pPr algn="ctr"/>
            <a:r>
              <a:rPr lang="ru-RU" sz="2400" dirty="0" smtClean="0">
                <a:solidFill>
                  <a:schemeClr val="bg1"/>
                </a:solidFill>
                <a:latin typeface="Times New Roman" panose="02020603050405020304" pitchFamily="18" charset="0"/>
                <a:cs typeface="Times New Roman" panose="02020603050405020304" pitchFamily="18" charset="0"/>
              </a:rPr>
              <a:t>ПО РАЗВИТИЮ ВОСПРИЯТИЯ </a:t>
            </a:r>
          </a:p>
          <a:p>
            <a:pPr algn="ctr"/>
            <a:r>
              <a:rPr lang="ru-RU" sz="2400" dirty="0" smtClean="0">
                <a:solidFill>
                  <a:schemeClr val="bg1"/>
                </a:solidFill>
                <a:latin typeface="Times New Roman" panose="02020603050405020304" pitchFamily="18" charset="0"/>
                <a:cs typeface="Times New Roman" panose="02020603050405020304" pitchFamily="18" charset="0"/>
              </a:rPr>
              <a:t>И ВОСПРОИЗВЕДЕНИЯ УСТНОЙ РЕЧИ </a:t>
            </a:r>
          </a:p>
          <a:p>
            <a:pPr algn="ctr"/>
            <a:r>
              <a:rPr lang="ru-RU" sz="2400" dirty="0" smtClean="0">
                <a:solidFill>
                  <a:schemeClr val="bg1"/>
                </a:solidFill>
                <a:latin typeface="Times New Roman" panose="02020603050405020304" pitchFamily="18" charset="0"/>
                <a:cs typeface="Times New Roman" panose="02020603050405020304" pitchFamily="18" charset="0"/>
              </a:rPr>
              <a:t>В 9 «А» КЛАССЕ </a:t>
            </a:r>
          </a:p>
          <a:p>
            <a:pPr algn="ctr"/>
            <a:endParaRPr lang="ru-RU" sz="2800" dirty="0" smtClean="0">
              <a:solidFill>
                <a:schemeClr val="bg1"/>
              </a:solidFill>
              <a:latin typeface="Times New Roman" panose="02020603050405020304" pitchFamily="18" charset="0"/>
              <a:cs typeface="Times New Roman" panose="02020603050405020304" pitchFamily="18" charset="0"/>
            </a:endParaRPr>
          </a:p>
          <a:p>
            <a:pPr algn="ctr"/>
            <a:r>
              <a:rPr lang="ru-RU" sz="2800" dirty="0" smtClean="0">
                <a:solidFill>
                  <a:schemeClr val="bg1"/>
                </a:solidFill>
                <a:latin typeface="Times New Roman" panose="02020603050405020304" pitchFamily="18" charset="0"/>
                <a:cs typeface="Times New Roman" panose="02020603050405020304" pitchFamily="18" charset="0"/>
              </a:rPr>
              <a:t>  </a:t>
            </a:r>
            <a:endParaRPr lang="ru-RU" sz="2800" dirty="0">
              <a:solidFill>
                <a:schemeClr val="bg1"/>
              </a:solidFill>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5076056" y="5070134"/>
            <a:ext cx="4572000" cy="1754326"/>
          </a:xfrm>
          <a:prstGeom prst="rect">
            <a:avLst/>
          </a:prstGeom>
        </p:spPr>
        <p:txBody>
          <a:bodyPr>
            <a:spAutoFit/>
          </a:bodyPr>
          <a:lstStyle/>
          <a:p>
            <a:r>
              <a:rPr lang="ru-RU" dirty="0" smtClean="0">
                <a:solidFill>
                  <a:schemeClr val="bg1"/>
                </a:solidFill>
                <a:latin typeface="Times New Roman" panose="02020603050405020304" pitchFamily="18" charset="0"/>
                <a:cs typeface="Times New Roman" panose="02020603050405020304" pitchFamily="18" charset="0"/>
              </a:rPr>
              <a:t>учителя-дефектолога                                                                                                                                   </a:t>
            </a:r>
            <a:r>
              <a:rPr lang="ru-RU" dirty="0">
                <a:solidFill>
                  <a:schemeClr val="bg1"/>
                </a:solidFill>
                <a:latin typeface="Times New Roman" panose="02020603050405020304" pitchFamily="18" charset="0"/>
                <a:cs typeface="Times New Roman" panose="02020603050405020304" pitchFamily="18" charset="0"/>
              </a:rPr>
              <a:t>высшей квалификационной категории                                                                                   </a:t>
            </a:r>
            <a:r>
              <a:rPr lang="ru-RU" dirty="0" smtClean="0">
                <a:solidFill>
                  <a:schemeClr val="bg1"/>
                </a:solidFill>
                <a:latin typeface="Times New Roman" panose="02020603050405020304" pitchFamily="18" charset="0"/>
                <a:cs typeface="Times New Roman" panose="02020603050405020304" pitchFamily="18" charset="0"/>
              </a:rPr>
              <a:t>                                                                      </a:t>
            </a:r>
            <a:r>
              <a:rPr lang="ru-RU" dirty="0">
                <a:solidFill>
                  <a:schemeClr val="bg1"/>
                </a:solidFill>
                <a:latin typeface="Times New Roman" panose="02020603050405020304" pitchFamily="18" charset="0"/>
                <a:cs typeface="Times New Roman" panose="02020603050405020304" pitchFamily="18" charset="0"/>
              </a:rPr>
              <a:t>Школьной Галины Владимировны</a:t>
            </a:r>
          </a:p>
          <a:p>
            <a:endParaRPr lang="ru-RU" dirty="0">
              <a:solidFill>
                <a:schemeClr val="bg1"/>
              </a:solidFill>
              <a:latin typeface="Times New Roman" panose="02020603050405020304" pitchFamily="18" charset="0"/>
              <a:cs typeface="Times New Roman" panose="02020603050405020304" pitchFamily="18" charset="0"/>
            </a:endParaRPr>
          </a:p>
          <a:p>
            <a:endParaRPr lang="ru-RU" dirty="0">
              <a:solidFill>
                <a:schemeClr val="bg1"/>
              </a:solidFill>
              <a:latin typeface="Times New Roman" panose="02020603050405020304" pitchFamily="18" charset="0"/>
              <a:cs typeface="Times New Roman" panose="02020603050405020304" pitchFamily="18" charset="0"/>
            </a:endParaRPr>
          </a:p>
          <a:p>
            <a:endParaRPr lang="ru-RU"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87000797"/>
      </p:ext>
    </p:extLst>
  </p:cSld>
  <p:clrMapOvr>
    <a:masterClrMapping/>
  </p:clrMapOvr>
  <p:transition>
    <p:sndAc>
      <p:stSnd>
        <p:snd r:embed="rId2" name="click.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3275856" y="17979"/>
            <a:ext cx="2986395" cy="707886"/>
          </a:xfrm>
          <a:prstGeom prst="rect">
            <a:avLst/>
          </a:prstGeom>
        </p:spPr>
        <p:txBody>
          <a:bodyPr wrap="none">
            <a:spAutoFit/>
          </a:bodyPr>
          <a:lstStyle/>
          <a:p>
            <a:r>
              <a:rPr lang="ru-RU" sz="4000" dirty="0" smtClean="0">
                <a:solidFill>
                  <a:prstClr val="white"/>
                </a:solidFill>
                <a:latin typeface="Times New Roman" panose="02020603050405020304" pitchFamily="18" charset="0"/>
                <a:cs typeface="Times New Roman" panose="02020603050405020304" pitchFamily="18" charset="0"/>
              </a:rPr>
              <a:t>«Рефлексия»</a:t>
            </a:r>
            <a:endParaRPr lang="ru-RU" sz="4000" dirty="0">
              <a:solidFill>
                <a:prstClr val="white"/>
              </a:solidFill>
              <a:latin typeface="Times New Roman" panose="02020603050405020304" pitchFamily="18" charset="0"/>
              <a:cs typeface="Times New Roman" panose="02020603050405020304" pitchFamily="18" charset="0"/>
            </a:endParaRPr>
          </a:p>
        </p:txBody>
      </p:sp>
      <p:pic>
        <p:nvPicPr>
          <p:cNvPr id="7" name="Рисунок 6"/>
          <p:cNvPicPr>
            <a:picLocks noChangeAspect="1"/>
          </p:cNvPicPr>
          <p:nvPr/>
        </p:nvPicPr>
        <p:blipFill rotWithShape="1">
          <a:blip r:embed="rId2"/>
          <a:srcRect r="3409" b="57976"/>
          <a:stretch/>
        </p:blipFill>
        <p:spPr>
          <a:xfrm>
            <a:off x="0" y="10432"/>
            <a:ext cx="1259631" cy="1727051"/>
          </a:xfrm>
          <a:prstGeom prst="rect">
            <a:avLst/>
          </a:prstGeom>
        </p:spPr>
      </p:pic>
      <p:graphicFrame>
        <p:nvGraphicFramePr>
          <p:cNvPr id="2" name="Таблица 1"/>
          <p:cNvGraphicFramePr>
            <a:graphicFrameLocks noGrp="1"/>
          </p:cNvGraphicFramePr>
          <p:nvPr>
            <p:extLst>
              <p:ext uri="{D42A27DB-BD31-4B8C-83A1-F6EECF244321}">
                <p14:modId xmlns:p14="http://schemas.microsoft.com/office/powerpoint/2010/main" val="1461719376"/>
              </p:ext>
            </p:extLst>
          </p:nvPr>
        </p:nvGraphicFramePr>
        <p:xfrm>
          <a:off x="1266137" y="843991"/>
          <a:ext cx="7848870" cy="6004560"/>
        </p:xfrm>
        <a:graphic>
          <a:graphicData uri="http://schemas.openxmlformats.org/drawingml/2006/table">
            <a:tbl>
              <a:tblPr firstRow="1" bandRow="1">
                <a:tableStyleId>{5C22544A-7EE6-4342-B048-85BDC9FD1C3A}</a:tableStyleId>
              </a:tblPr>
              <a:tblGrid>
                <a:gridCol w="2616290"/>
                <a:gridCol w="2616290"/>
                <a:gridCol w="2616290"/>
              </a:tblGrid>
              <a:tr h="370840">
                <a:tc>
                  <a:txBody>
                    <a:bodyPr/>
                    <a:lstStyle/>
                    <a:p>
                      <a:r>
                        <a:rPr lang="ru-RU" sz="2800" dirty="0" smtClean="0">
                          <a:solidFill>
                            <a:schemeClr val="tx1"/>
                          </a:solidFill>
                          <a:latin typeface="Times New Roman" panose="02020603050405020304" pitchFamily="18" charset="0"/>
                          <a:cs typeface="Times New Roman" panose="02020603050405020304" pitchFamily="18" charset="0"/>
                        </a:rPr>
                        <a:t>На зан</a:t>
                      </a:r>
                      <a:r>
                        <a:rPr lang="ru-RU" sz="2800" i="1" dirty="0" smtClean="0">
                          <a:solidFill>
                            <a:schemeClr val="tx1"/>
                          </a:solidFill>
                          <a:latin typeface="Times New Roman" panose="02020603050405020304" pitchFamily="18" charset="0"/>
                          <a:cs typeface="Times New Roman" panose="02020603050405020304" pitchFamily="18" charset="0"/>
                        </a:rPr>
                        <a:t>я</a:t>
                      </a:r>
                      <a:r>
                        <a:rPr lang="ru-RU" sz="2800" dirty="0" smtClean="0">
                          <a:solidFill>
                            <a:schemeClr val="tx1"/>
                          </a:solidFill>
                          <a:latin typeface="Times New Roman" panose="02020603050405020304" pitchFamily="18" charset="0"/>
                          <a:cs typeface="Times New Roman" panose="02020603050405020304" pitchFamily="18" charset="0"/>
                        </a:rPr>
                        <a:t>тии я работал(а)</a:t>
                      </a:r>
                      <a:endParaRPr lang="ru-RU" sz="2800" dirty="0">
                        <a:solidFill>
                          <a:schemeClr val="tx1"/>
                        </a:solidFill>
                        <a:latin typeface="Times New Roman" panose="02020603050405020304" pitchFamily="18" charset="0"/>
                        <a:cs typeface="Times New Roman" panose="02020603050405020304" pitchFamily="18" charset="0"/>
                      </a:endParaRPr>
                    </a:p>
                  </a:txBody>
                  <a:tcPr/>
                </a:tc>
                <a:tc>
                  <a:txBody>
                    <a:bodyPr/>
                    <a:lstStyle/>
                    <a:p>
                      <a:r>
                        <a:rPr lang="ru-RU" sz="2800" dirty="0" smtClean="0">
                          <a:solidFill>
                            <a:schemeClr val="tx1"/>
                          </a:solidFill>
                          <a:latin typeface="Times New Roman" panose="02020603050405020304" pitchFamily="18" charset="0"/>
                          <a:cs typeface="Times New Roman" panose="02020603050405020304" pitchFamily="18" charset="0"/>
                        </a:rPr>
                        <a:t>акт</a:t>
                      </a:r>
                      <a:r>
                        <a:rPr lang="ru-RU" sz="2800" i="1" dirty="0" smtClean="0">
                          <a:solidFill>
                            <a:schemeClr val="tx1"/>
                          </a:solidFill>
                          <a:latin typeface="Times New Roman" panose="02020603050405020304" pitchFamily="18" charset="0"/>
                          <a:cs typeface="Times New Roman" panose="02020603050405020304" pitchFamily="18" charset="0"/>
                        </a:rPr>
                        <a:t>и</a:t>
                      </a:r>
                      <a:r>
                        <a:rPr lang="ru-RU" sz="2800" dirty="0" smtClean="0">
                          <a:solidFill>
                            <a:schemeClr val="tx1"/>
                          </a:solidFill>
                          <a:latin typeface="Times New Roman" panose="02020603050405020304" pitchFamily="18" charset="0"/>
                          <a:cs typeface="Times New Roman" panose="02020603050405020304" pitchFamily="18" charset="0"/>
                        </a:rPr>
                        <a:t>вно</a:t>
                      </a:r>
                      <a:endParaRPr lang="ru-RU" sz="2800" dirty="0">
                        <a:solidFill>
                          <a:schemeClr val="tx1"/>
                        </a:solidFill>
                        <a:latin typeface="Times New Roman" panose="02020603050405020304" pitchFamily="18" charset="0"/>
                        <a:cs typeface="Times New Roman" panose="02020603050405020304" pitchFamily="18" charset="0"/>
                      </a:endParaRPr>
                    </a:p>
                  </a:txBody>
                  <a:tcPr/>
                </a:tc>
                <a:tc>
                  <a:txBody>
                    <a:bodyPr/>
                    <a:lstStyle/>
                    <a:p>
                      <a:r>
                        <a:rPr lang="ru-RU" sz="2800" dirty="0" smtClean="0">
                          <a:solidFill>
                            <a:schemeClr val="tx1"/>
                          </a:solidFill>
                          <a:latin typeface="Times New Roman" panose="02020603050405020304" pitchFamily="18" charset="0"/>
                          <a:cs typeface="Times New Roman" panose="02020603050405020304" pitchFamily="18" charset="0"/>
                        </a:rPr>
                        <a:t>не в п</a:t>
                      </a:r>
                      <a:r>
                        <a:rPr lang="ru-RU" sz="2800" i="1" dirty="0" smtClean="0">
                          <a:solidFill>
                            <a:schemeClr val="tx1"/>
                          </a:solidFill>
                          <a:latin typeface="Times New Roman" panose="02020603050405020304" pitchFamily="18" charset="0"/>
                          <a:cs typeface="Times New Roman" panose="02020603050405020304" pitchFamily="18" charset="0"/>
                        </a:rPr>
                        <a:t>о</a:t>
                      </a:r>
                      <a:r>
                        <a:rPr lang="ru-RU" sz="2800" dirty="0" smtClean="0">
                          <a:solidFill>
                            <a:schemeClr val="tx1"/>
                          </a:solidFill>
                          <a:latin typeface="Times New Roman" panose="02020603050405020304" pitchFamily="18" charset="0"/>
                          <a:cs typeface="Times New Roman" panose="02020603050405020304" pitchFamily="18" charset="0"/>
                        </a:rPr>
                        <a:t>лную м</a:t>
                      </a:r>
                      <a:r>
                        <a:rPr lang="ru-RU" sz="2800" i="1" dirty="0" smtClean="0">
                          <a:solidFill>
                            <a:schemeClr val="tx1"/>
                          </a:solidFill>
                          <a:latin typeface="Times New Roman" panose="02020603050405020304" pitchFamily="18" charset="0"/>
                          <a:cs typeface="Times New Roman" panose="02020603050405020304" pitchFamily="18" charset="0"/>
                        </a:rPr>
                        <a:t>е</a:t>
                      </a:r>
                      <a:r>
                        <a:rPr lang="ru-RU" sz="2800" dirty="0" smtClean="0">
                          <a:solidFill>
                            <a:schemeClr val="tx1"/>
                          </a:solidFill>
                          <a:latin typeface="Times New Roman" panose="02020603050405020304" pitchFamily="18" charset="0"/>
                          <a:cs typeface="Times New Roman" panose="02020603050405020304" pitchFamily="18" charset="0"/>
                        </a:rPr>
                        <a:t>ру сил</a:t>
                      </a:r>
                      <a:endParaRPr lang="ru-RU" sz="2800" dirty="0">
                        <a:solidFill>
                          <a:schemeClr val="tx1"/>
                        </a:solidFill>
                        <a:latin typeface="Times New Roman" panose="02020603050405020304" pitchFamily="18" charset="0"/>
                        <a:cs typeface="Times New Roman" panose="02020603050405020304" pitchFamily="18" charset="0"/>
                      </a:endParaRPr>
                    </a:p>
                  </a:txBody>
                  <a:tcPr/>
                </a:tc>
              </a:tr>
              <a:tr h="370840">
                <a:tc>
                  <a:txBody>
                    <a:bodyPr/>
                    <a:lstStyle/>
                    <a:p>
                      <a:r>
                        <a:rPr lang="ru-RU" sz="2800" dirty="0" smtClean="0">
                          <a:latin typeface="Times New Roman" panose="02020603050405020304" pitchFamily="18" charset="0"/>
                          <a:cs typeface="Times New Roman" panose="02020603050405020304" pitchFamily="18" charset="0"/>
                        </a:rPr>
                        <a:t>Своей раб</a:t>
                      </a:r>
                      <a:r>
                        <a:rPr lang="ru-RU" sz="2800" i="1" dirty="0" smtClean="0">
                          <a:latin typeface="Times New Roman" panose="02020603050405020304" pitchFamily="18" charset="0"/>
                          <a:cs typeface="Times New Roman" panose="02020603050405020304" pitchFamily="18" charset="0"/>
                        </a:rPr>
                        <a:t>о</a:t>
                      </a:r>
                      <a:r>
                        <a:rPr lang="ru-RU" sz="2800" dirty="0" smtClean="0">
                          <a:latin typeface="Times New Roman" panose="02020603050405020304" pitchFamily="18" charset="0"/>
                          <a:cs typeface="Times New Roman" panose="02020603050405020304" pitchFamily="18" charset="0"/>
                        </a:rPr>
                        <a:t>той</a:t>
                      </a:r>
                      <a:endParaRPr lang="ru-RU" sz="2800" dirty="0">
                        <a:latin typeface="Times New Roman" panose="02020603050405020304" pitchFamily="18" charset="0"/>
                        <a:cs typeface="Times New Roman" panose="02020603050405020304"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2800" baseline="0" dirty="0" smtClean="0">
                          <a:latin typeface="Times New Roman" panose="02020603050405020304" pitchFamily="18" charset="0"/>
                          <a:cs typeface="Times New Roman" panose="02020603050405020304" pitchFamily="18" charset="0"/>
                        </a:rPr>
                        <a:t>дов</a:t>
                      </a:r>
                      <a:r>
                        <a:rPr lang="ru-RU" sz="2800" i="1" baseline="0" dirty="0" smtClean="0">
                          <a:latin typeface="Times New Roman" panose="02020603050405020304" pitchFamily="18" charset="0"/>
                          <a:cs typeface="Times New Roman" panose="02020603050405020304" pitchFamily="18" charset="0"/>
                        </a:rPr>
                        <a:t>о</a:t>
                      </a:r>
                      <a:r>
                        <a:rPr lang="ru-RU" sz="2800" baseline="0" dirty="0" smtClean="0">
                          <a:latin typeface="Times New Roman" panose="02020603050405020304" pitchFamily="18" charset="0"/>
                          <a:cs typeface="Times New Roman" panose="02020603050405020304" pitchFamily="18" charset="0"/>
                        </a:rPr>
                        <a:t>лен (льна)</a:t>
                      </a:r>
                      <a:endParaRPr lang="ru-RU" sz="2800" dirty="0" smtClean="0">
                        <a:latin typeface="Times New Roman" panose="02020603050405020304" pitchFamily="18" charset="0"/>
                        <a:cs typeface="Times New Roman" panose="02020603050405020304" pitchFamily="18" charset="0"/>
                      </a:endParaRPr>
                    </a:p>
                  </a:txBody>
                  <a:tcPr/>
                </a:tc>
                <a:tc>
                  <a:txBody>
                    <a:bodyPr/>
                    <a:lstStyle/>
                    <a:p>
                      <a:r>
                        <a:rPr lang="ru-RU" sz="2800" dirty="0" smtClean="0">
                          <a:latin typeface="Times New Roman" panose="02020603050405020304" pitchFamily="18" charset="0"/>
                          <a:cs typeface="Times New Roman" panose="02020603050405020304" pitchFamily="18" charset="0"/>
                        </a:rPr>
                        <a:t>не очень доволен (льна)</a:t>
                      </a:r>
                      <a:endParaRPr lang="ru-RU" sz="2800" dirty="0">
                        <a:latin typeface="Times New Roman" panose="02020603050405020304" pitchFamily="18" charset="0"/>
                        <a:cs typeface="Times New Roman" panose="02020603050405020304" pitchFamily="18" charset="0"/>
                      </a:endParaRPr>
                    </a:p>
                  </a:txBody>
                  <a:tcPr/>
                </a:tc>
              </a:tr>
              <a:tr h="370840">
                <a:tc>
                  <a:txBody>
                    <a:bodyPr/>
                    <a:lstStyle/>
                    <a:p>
                      <a:r>
                        <a:rPr lang="ru-RU" sz="2800" dirty="0" smtClean="0">
                          <a:latin typeface="Times New Roman" panose="02020603050405020304" pitchFamily="18" charset="0"/>
                          <a:cs typeface="Times New Roman" panose="02020603050405020304" pitchFamily="18" charset="0"/>
                        </a:rPr>
                        <a:t>Матери</a:t>
                      </a:r>
                      <a:r>
                        <a:rPr lang="ru-RU" sz="2800" i="1" dirty="0" smtClean="0">
                          <a:latin typeface="Times New Roman" panose="02020603050405020304" pitchFamily="18" charset="0"/>
                          <a:cs typeface="Times New Roman" panose="02020603050405020304" pitchFamily="18" charset="0"/>
                        </a:rPr>
                        <a:t>а</a:t>
                      </a:r>
                      <a:r>
                        <a:rPr lang="ru-RU" sz="2800" dirty="0" smtClean="0">
                          <a:latin typeface="Times New Roman" panose="02020603050405020304" pitchFamily="18" charset="0"/>
                          <a:cs typeface="Times New Roman" panose="02020603050405020304" pitchFamily="18" charset="0"/>
                        </a:rPr>
                        <a:t>л</a:t>
                      </a:r>
                      <a:r>
                        <a:rPr lang="ru-RU" sz="2800" baseline="0" dirty="0" smtClean="0">
                          <a:latin typeface="Times New Roman" panose="02020603050405020304" pitchFamily="18" charset="0"/>
                          <a:cs typeface="Times New Roman" panose="02020603050405020304" pitchFamily="18" charset="0"/>
                        </a:rPr>
                        <a:t> занятия мне был </a:t>
                      </a:r>
                      <a:endParaRPr lang="ru-RU" sz="2800" dirty="0">
                        <a:latin typeface="Times New Roman" panose="02020603050405020304" pitchFamily="18" charset="0"/>
                        <a:cs typeface="Times New Roman" panose="02020603050405020304" pitchFamily="18" charset="0"/>
                      </a:endParaRPr>
                    </a:p>
                  </a:txBody>
                  <a:tcPr/>
                </a:tc>
                <a:tc>
                  <a:txBody>
                    <a:bodyPr/>
                    <a:lstStyle/>
                    <a:p>
                      <a:r>
                        <a:rPr lang="ru-RU" sz="2800" dirty="0" smtClean="0">
                          <a:latin typeface="Times New Roman" panose="02020603050405020304" pitchFamily="18" charset="0"/>
                          <a:cs typeface="Times New Roman" panose="02020603050405020304" pitchFamily="18" charset="0"/>
                        </a:rPr>
                        <a:t>понятен </a:t>
                      </a:r>
                    </a:p>
                    <a:p>
                      <a:r>
                        <a:rPr lang="ru-RU" sz="2800" dirty="0" smtClean="0">
                          <a:latin typeface="Times New Roman" panose="02020603050405020304" pitchFamily="18" charset="0"/>
                          <a:cs typeface="Times New Roman" panose="02020603050405020304" pitchFamily="18" charset="0"/>
                        </a:rPr>
                        <a:t>полезен интересен </a:t>
                      </a:r>
                      <a:endParaRPr lang="ru-RU" sz="2800" dirty="0">
                        <a:latin typeface="Times New Roman" panose="02020603050405020304" pitchFamily="18" charset="0"/>
                        <a:cs typeface="Times New Roman" panose="02020603050405020304" pitchFamily="18" charset="0"/>
                      </a:endParaRPr>
                    </a:p>
                  </a:txBody>
                  <a:tcPr/>
                </a:tc>
                <a:tc>
                  <a:txBody>
                    <a:bodyPr/>
                    <a:lstStyle/>
                    <a:p>
                      <a:r>
                        <a:rPr lang="ru-RU" sz="2800" dirty="0" smtClean="0">
                          <a:latin typeface="Times New Roman" panose="02020603050405020304" pitchFamily="18" charset="0"/>
                          <a:cs typeface="Times New Roman" panose="02020603050405020304" pitchFamily="18" charset="0"/>
                        </a:rPr>
                        <a:t>не совсем понятен</a:t>
                      </a:r>
                    </a:p>
                    <a:p>
                      <a:r>
                        <a:rPr lang="ru-RU" sz="2800" dirty="0" smtClean="0">
                          <a:latin typeface="Times New Roman" panose="02020603050405020304" pitchFamily="18" charset="0"/>
                          <a:cs typeface="Times New Roman" panose="02020603050405020304" pitchFamily="18" charset="0"/>
                        </a:rPr>
                        <a:t>бесполезен</a:t>
                      </a:r>
                    </a:p>
                    <a:p>
                      <a:r>
                        <a:rPr lang="ru-RU" sz="2800" dirty="0" smtClean="0">
                          <a:latin typeface="Times New Roman" panose="02020603050405020304" pitchFamily="18" charset="0"/>
                          <a:cs typeface="Times New Roman" panose="02020603050405020304" pitchFamily="18" charset="0"/>
                        </a:rPr>
                        <a:t>скучен</a:t>
                      </a:r>
                    </a:p>
                  </a:txBody>
                  <a:tcPr/>
                </a:tc>
              </a:tr>
              <a:tr h="370840">
                <a:tc>
                  <a:txBody>
                    <a:bodyPr/>
                    <a:lstStyle/>
                    <a:p>
                      <a:r>
                        <a:rPr lang="ru-RU" sz="2800" dirty="0" smtClean="0">
                          <a:latin typeface="Times New Roman" panose="02020603050405020304" pitchFamily="18" charset="0"/>
                          <a:cs typeface="Times New Roman" panose="02020603050405020304" pitchFamily="18" charset="0"/>
                        </a:rPr>
                        <a:t>Узнал(а)</a:t>
                      </a:r>
                    </a:p>
                    <a:p>
                      <a:endParaRPr lang="ru-RU" sz="2800" dirty="0" smtClean="0">
                        <a:latin typeface="Times New Roman" panose="02020603050405020304" pitchFamily="18" charset="0"/>
                        <a:cs typeface="Times New Roman" panose="02020603050405020304" pitchFamily="18" charset="0"/>
                      </a:endParaRPr>
                    </a:p>
                    <a:p>
                      <a:endParaRPr lang="ru-RU" sz="2800" dirty="0" smtClean="0">
                        <a:latin typeface="Times New Roman" panose="02020603050405020304" pitchFamily="18" charset="0"/>
                        <a:cs typeface="Times New Roman" panose="02020603050405020304" pitchFamily="18" charset="0"/>
                      </a:endParaRPr>
                    </a:p>
                  </a:txBody>
                  <a:tcPr/>
                </a:tc>
                <a:tc>
                  <a:txBody>
                    <a:bodyPr/>
                    <a:lstStyle/>
                    <a:p>
                      <a:r>
                        <a:rPr lang="ru-RU" sz="2800" dirty="0" smtClean="0">
                          <a:latin typeface="Times New Roman" panose="02020603050405020304" pitchFamily="18" charset="0"/>
                          <a:cs typeface="Times New Roman" panose="02020603050405020304" pitchFamily="18" charset="0"/>
                        </a:rPr>
                        <a:t>новые слова</a:t>
                      </a:r>
                      <a:r>
                        <a:rPr lang="ru-RU" sz="2800" smtClean="0">
                          <a:latin typeface="Times New Roman" panose="02020603050405020304" pitchFamily="18" charset="0"/>
                          <a:cs typeface="Times New Roman" panose="02020603050405020304" pitchFamily="18" charset="0"/>
                        </a:rPr>
                        <a:t>, факты</a:t>
                      </a:r>
                      <a:endParaRPr lang="ru-RU" sz="2800" dirty="0">
                        <a:latin typeface="Times New Roman" panose="02020603050405020304" pitchFamily="18" charset="0"/>
                        <a:cs typeface="Times New Roman" panose="02020603050405020304" pitchFamily="18" charset="0"/>
                      </a:endParaRPr>
                    </a:p>
                  </a:txBody>
                  <a:tcPr/>
                </a:tc>
                <a:tc>
                  <a:txBody>
                    <a:bodyPr/>
                    <a:lstStyle/>
                    <a:p>
                      <a:r>
                        <a:rPr lang="ru-RU" sz="2800" dirty="0" smtClean="0">
                          <a:latin typeface="Times New Roman" panose="02020603050405020304" pitchFamily="18" charset="0"/>
                          <a:cs typeface="Times New Roman" panose="02020603050405020304" pitchFamily="18" charset="0"/>
                        </a:rPr>
                        <a:t>ничего нового</a:t>
                      </a:r>
                      <a:endParaRPr lang="ru-RU" sz="2800" dirty="0">
                        <a:latin typeface="Times New Roman" panose="02020603050405020304" pitchFamily="18" charset="0"/>
                        <a:cs typeface="Times New Roman" panose="02020603050405020304" pitchFamily="18" charset="0"/>
                      </a:endParaRPr>
                    </a:p>
                  </a:txBody>
                  <a:tcPr/>
                </a:tc>
              </a:tr>
              <a:tr h="370840">
                <a:tc>
                  <a:txBody>
                    <a:bodyPr/>
                    <a:lstStyle/>
                    <a:p>
                      <a:r>
                        <a:rPr lang="ru-RU" sz="2800" dirty="0" smtClean="0">
                          <a:latin typeface="Times New Roman" panose="02020603050405020304" pitchFamily="18" charset="0"/>
                          <a:cs typeface="Times New Roman" panose="02020603050405020304" pitchFamily="18" charset="0"/>
                        </a:rPr>
                        <a:t>Моё настроение </a:t>
                      </a:r>
                      <a:endParaRPr lang="ru-RU" sz="2800" dirty="0">
                        <a:latin typeface="Times New Roman" panose="02020603050405020304" pitchFamily="18" charset="0"/>
                        <a:cs typeface="Times New Roman" panose="02020603050405020304" pitchFamily="18" charset="0"/>
                      </a:endParaRPr>
                    </a:p>
                  </a:txBody>
                  <a:tcPr/>
                </a:tc>
                <a:tc>
                  <a:txBody>
                    <a:bodyPr/>
                    <a:lstStyle/>
                    <a:p>
                      <a:r>
                        <a:rPr lang="ru-RU" sz="2800" dirty="0" smtClean="0">
                          <a:latin typeface="Times New Roman" panose="02020603050405020304" pitchFamily="18" charset="0"/>
                          <a:cs typeface="Times New Roman" panose="02020603050405020304" pitchFamily="18" charset="0"/>
                        </a:rPr>
                        <a:t>стало лучше!</a:t>
                      </a:r>
                      <a:endParaRPr lang="ru-RU" sz="2800" dirty="0">
                        <a:latin typeface="Times New Roman" panose="02020603050405020304" pitchFamily="18" charset="0"/>
                        <a:cs typeface="Times New Roman" panose="02020603050405020304" pitchFamily="18" charset="0"/>
                      </a:endParaRPr>
                    </a:p>
                  </a:txBody>
                  <a:tcPr/>
                </a:tc>
                <a:tc>
                  <a:txBody>
                    <a:bodyPr/>
                    <a:lstStyle/>
                    <a:p>
                      <a:r>
                        <a:rPr lang="ru-RU" sz="2800" dirty="0" smtClean="0">
                          <a:latin typeface="Times New Roman" panose="02020603050405020304" pitchFamily="18" charset="0"/>
                          <a:cs typeface="Times New Roman" panose="02020603050405020304" pitchFamily="18" charset="0"/>
                        </a:rPr>
                        <a:t>стало хуже.</a:t>
                      </a:r>
                      <a:endParaRPr lang="ru-RU" sz="2800" dirty="0">
                        <a:latin typeface="Times New Roman" panose="02020603050405020304" pitchFamily="18" charset="0"/>
                        <a:cs typeface="Times New Roman" panose="02020603050405020304" pitchFamily="18" charset="0"/>
                      </a:endParaRPr>
                    </a:p>
                  </a:txBody>
                  <a:tcPr/>
                </a:tc>
              </a:tr>
            </a:tbl>
          </a:graphicData>
        </a:graphic>
      </p:graphicFrame>
    </p:spTree>
    <p:extLst>
      <p:ext uri="{BB962C8B-B14F-4D97-AF65-F5344CB8AC3E}">
        <p14:creationId xmlns:p14="http://schemas.microsoft.com/office/powerpoint/2010/main" val="404288856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AutoShape 2" descr="https://theslide.ru/img/thumbs/5a8576c83e399ce2381f7290df8d2190-800x.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solidFill>
                <a:prstClr val="black"/>
              </a:solidFill>
            </a:endParaRPr>
          </a:p>
        </p:txBody>
      </p:sp>
      <p:sp>
        <p:nvSpPr>
          <p:cNvPr id="8" name="Объект 2"/>
          <p:cNvSpPr txBox="1">
            <a:spLocks/>
          </p:cNvSpPr>
          <p:nvPr/>
        </p:nvSpPr>
        <p:spPr>
          <a:xfrm>
            <a:off x="155575" y="1556792"/>
            <a:ext cx="8988425" cy="5178093"/>
          </a:xfrm>
          <a:prstGeom prst="rect">
            <a:avLst/>
          </a:prstGeom>
        </p:spPr>
        <p:txBody>
          <a:bodyPr vert="horz" lIns="91440" tIns="45720" rIns="91440" bIns="45720" rtlCol="0">
            <a:normAutofit fontScale="6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bg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bg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bg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ru-RU" dirty="0" smtClean="0">
              <a:solidFill>
                <a:prstClr val="white"/>
              </a:solidFill>
            </a:endParaRPr>
          </a:p>
          <a:p>
            <a:endParaRPr lang="ru-RU" dirty="0" smtClean="0">
              <a:solidFill>
                <a:prstClr val="white"/>
              </a:solidFill>
            </a:endParaRPr>
          </a:p>
          <a:p>
            <a:r>
              <a:rPr lang="ru-RU" sz="5800" dirty="0" smtClean="0">
                <a:solidFill>
                  <a:prstClr val="white"/>
                </a:solidFill>
                <a:latin typeface="Times New Roman" panose="02020603050405020304" pitchFamily="18" charset="0"/>
                <a:cs typeface="Times New Roman" panose="02020603050405020304" pitchFamily="18" charset="0"/>
              </a:rPr>
              <a:t>Одн</a:t>
            </a:r>
            <a:r>
              <a:rPr lang="ru-RU" sz="5800" i="1" dirty="0" smtClean="0">
                <a:solidFill>
                  <a:prstClr val="white"/>
                </a:solidFill>
                <a:latin typeface="Times New Roman" panose="02020603050405020304" pitchFamily="18" charset="0"/>
                <a:cs typeface="Times New Roman" panose="02020603050405020304" pitchFamily="18" charset="0"/>
              </a:rPr>
              <a:t>и</a:t>
            </a:r>
            <a:r>
              <a:rPr lang="ru-RU" sz="5800" dirty="0" smtClean="0">
                <a:solidFill>
                  <a:prstClr val="white"/>
                </a:solidFill>
                <a:latin typeface="Times New Roman" panose="02020603050405020304" pitchFamily="18" charset="0"/>
                <a:cs typeface="Times New Roman" panose="02020603050405020304" pitchFamily="18" charset="0"/>
              </a:rPr>
              <a:t> </a:t>
            </a:r>
            <a:r>
              <a:rPr lang="ru-RU" sz="5800" u="sng" dirty="0" smtClean="0">
                <a:solidFill>
                  <a:prstClr val="white"/>
                </a:solidFill>
                <a:latin typeface="Times New Roman" panose="02020603050405020304" pitchFamily="18" charset="0"/>
                <a:cs typeface="Times New Roman" panose="02020603050405020304" pitchFamily="18" charset="0"/>
              </a:rPr>
              <a:t>девч</a:t>
            </a:r>
            <a:r>
              <a:rPr lang="ru-RU" sz="5800" i="1" u="sng" dirty="0" smtClean="0">
                <a:solidFill>
                  <a:prstClr val="white"/>
                </a:solidFill>
                <a:latin typeface="Times New Roman" panose="02020603050405020304" pitchFamily="18" charset="0"/>
                <a:cs typeface="Times New Roman" panose="02020603050405020304" pitchFamily="18" charset="0"/>
              </a:rPr>
              <a:t>а</a:t>
            </a:r>
            <a:r>
              <a:rPr lang="ru-RU" sz="5800" u="sng" dirty="0" smtClean="0">
                <a:solidFill>
                  <a:prstClr val="white"/>
                </a:solidFill>
                <a:latin typeface="Times New Roman" panose="02020603050405020304" pitchFamily="18" charset="0"/>
                <a:cs typeface="Times New Roman" panose="02020603050405020304" pitchFamily="18" charset="0"/>
              </a:rPr>
              <a:t>та</a:t>
            </a:r>
            <a:r>
              <a:rPr lang="ru-RU" sz="5800" dirty="0" smtClean="0">
                <a:solidFill>
                  <a:prstClr val="white"/>
                </a:solidFill>
                <a:latin typeface="Times New Roman" panose="02020603050405020304" pitchFamily="18" charset="0"/>
                <a:cs typeface="Times New Roman" panose="02020603050405020304" pitchFamily="18" charset="0"/>
              </a:rPr>
              <a:t> б</a:t>
            </a:r>
            <a:r>
              <a:rPr lang="ru-RU" sz="5800" i="1" dirty="0" smtClean="0">
                <a:solidFill>
                  <a:prstClr val="white"/>
                </a:solidFill>
                <a:latin typeface="Times New Roman" panose="02020603050405020304" pitchFamily="18" charset="0"/>
                <a:cs typeface="Times New Roman" panose="02020603050405020304" pitchFamily="18" charset="0"/>
              </a:rPr>
              <a:t>ы</a:t>
            </a:r>
            <a:r>
              <a:rPr lang="ru-RU" sz="5800" dirty="0" smtClean="0">
                <a:solidFill>
                  <a:prstClr val="white"/>
                </a:solidFill>
                <a:latin typeface="Times New Roman" panose="02020603050405020304" pitchFamily="18" charset="0"/>
                <a:cs typeface="Times New Roman" panose="02020603050405020304" pitchFamily="18" charset="0"/>
              </a:rPr>
              <a:t>ли в экип</a:t>
            </a:r>
            <a:r>
              <a:rPr lang="ru-RU" sz="5800" i="1" dirty="0" smtClean="0">
                <a:solidFill>
                  <a:prstClr val="white"/>
                </a:solidFill>
                <a:latin typeface="Times New Roman" panose="02020603050405020304" pitchFamily="18" charset="0"/>
                <a:cs typeface="Times New Roman" panose="02020603050405020304" pitchFamily="18" charset="0"/>
              </a:rPr>
              <a:t>а</a:t>
            </a:r>
            <a:r>
              <a:rPr lang="ru-RU" sz="5800" dirty="0" smtClean="0">
                <a:solidFill>
                  <a:prstClr val="white"/>
                </a:solidFill>
                <a:latin typeface="Times New Roman" panose="02020603050405020304" pitchFamily="18" charset="0"/>
                <a:cs typeface="Times New Roman" panose="02020603050405020304" pitchFamily="18" charset="0"/>
              </a:rPr>
              <a:t>жах,</a:t>
            </a:r>
          </a:p>
          <a:p>
            <a:r>
              <a:rPr lang="ru-RU" sz="5800" dirty="0" smtClean="0">
                <a:solidFill>
                  <a:prstClr val="white"/>
                </a:solidFill>
                <a:latin typeface="Times New Roman" panose="02020603050405020304" pitchFamily="18" charset="0"/>
                <a:cs typeface="Times New Roman" panose="02020603050405020304" pitchFamily="18" charset="0"/>
              </a:rPr>
              <a:t>Пришл</a:t>
            </a:r>
            <a:r>
              <a:rPr lang="ru-RU" sz="5800" i="1" dirty="0" smtClean="0">
                <a:solidFill>
                  <a:prstClr val="white"/>
                </a:solidFill>
                <a:latin typeface="Times New Roman" panose="02020603050405020304" pitchFamily="18" charset="0"/>
                <a:cs typeface="Times New Roman" panose="02020603050405020304" pitchFamily="18" charset="0"/>
              </a:rPr>
              <a:t>и</a:t>
            </a:r>
            <a:r>
              <a:rPr lang="ru-RU" sz="5800" dirty="0" smtClean="0">
                <a:solidFill>
                  <a:prstClr val="white"/>
                </a:solidFill>
                <a:latin typeface="Times New Roman" panose="02020603050405020304" pitchFamily="18" charset="0"/>
                <a:cs typeface="Times New Roman" panose="02020603050405020304" pitchFamily="18" charset="0"/>
              </a:rPr>
              <a:t> стран</a:t>
            </a:r>
            <a:r>
              <a:rPr lang="ru-RU" sz="5800" i="1" dirty="0" smtClean="0">
                <a:solidFill>
                  <a:prstClr val="white"/>
                </a:solidFill>
                <a:latin typeface="Times New Roman" panose="02020603050405020304" pitchFamily="18" charset="0"/>
                <a:cs typeface="Times New Roman" panose="02020603050405020304" pitchFamily="18" charset="0"/>
              </a:rPr>
              <a:t>е</a:t>
            </a:r>
            <a:r>
              <a:rPr lang="ru-RU" sz="5800" dirty="0" smtClean="0">
                <a:solidFill>
                  <a:prstClr val="white"/>
                </a:solidFill>
                <a:latin typeface="Times New Roman" panose="02020603050405020304" pitchFamily="18" charset="0"/>
                <a:cs typeface="Times New Roman" panose="02020603050405020304" pitchFamily="18" charset="0"/>
              </a:rPr>
              <a:t> </a:t>
            </a:r>
            <a:r>
              <a:rPr lang="ru-RU" sz="5800" u="sng" dirty="0" smtClean="0">
                <a:solidFill>
                  <a:prstClr val="white"/>
                </a:solidFill>
                <a:latin typeface="Times New Roman" panose="02020603050405020304" pitchFamily="18" charset="0"/>
                <a:cs typeface="Times New Roman" panose="02020603050405020304" pitchFamily="18" charset="0"/>
              </a:rPr>
              <a:t>на п</a:t>
            </a:r>
            <a:r>
              <a:rPr lang="ru-RU" sz="5800" i="1" u="sng" dirty="0" smtClean="0">
                <a:solidFill>
                  <a:prstClr val="white"/>
                </a:solidFill>
                <a:latin typeface="Times New Roman" panose="02020603050405020304" pitchFamily="18" charset="0"/>
                <a:cs typeface="Times New Roman" panose="02020603050405020304" pitchFamily="18" charset="0"/>
              </a:rPr>
              <a:t>о</a:t>
            </a:r>
            <a:r>
              <a:rPr lang="ru-RU" sz="5800" u="sng" dirty="0" smtClean="0">
                <a:solidFill>
                  <a:prstClr val="white"/>
                </a:solidFill>
                <a:latin typeface="Times New Roman" panose="02020603050405020304" pitchFamily="18" charset="0"/>
                <a:cs typeface="Times New Roman" panose="02020603050405020304" pitchFamily="18" charset="0"/>
              </a:rPr>
              <a:t>мощь </a:t>
            </a:r>
            <a:r>
              <a:rPr lang="ru-RU" sz="5800" dirty="0" smtClean="0">
                <a:solidFill>
                  <a:prstClr val="white"/>
                </a:solidFill>
                <a:latin typeface="Times New Roman" panose="02020603050405020304" pitchFamily="18" charset="0"/>
                <a:cs typeface="Times New Roman" panose="02020603050405020304" pitchFamily="18" charset="0"/>
              </a:rPr>
              <a:t>в тр</a:t>
            </a:r>
            <a:r>
              <a:rPr lang="ru-RU" sz="5800" i="1" dirty="0" smtClean="0">
                <a:solidFill>
                  <a:prstClr val="white"/>
                </a:solidFill>
                <a:latin typeface="Times New Roman" panose="02020603050405020304" pitchFamily="18" charset="0"/>
                <a:cs typeface="Times New Roman" panose="02020603050405020304" pitchFamily="18" charset="0"/>
              </a:rPr>
              <a:t>у</a:t>
            </a:r>
            <a:r>
              <a:rPr lang="ru-RU" sz="5800" dirty="0" smtClean="0">
                <a:solidFill>
                  <a:prstClr val="white"/>
                </a:solidFill>
                <a:latin typeface="Times New Roman" panose="02020603050405020304" pitchFamily="18" charset="0"/>
                <a:cs typeface="Times New Roman" panose="02020603050405020304" pitchFamily="18" charset="0"/>
              </a:rPr>
              <a:t>дный час.</a:t>
            </a:r>
          </a:p>
          <a:p>
            <a:r>
              <a:rPr lang="ru-RU" sz="5800" dirty="0" smtClean="0">
                <a:solidFill>
                  <a:prstClr val="white"/>
                </a:solidFill>
                <a:latin typeface="Times New Roman" panose="02020603050405020304" pitchFamily="18" charset="0"/>
                <a:cs typeface="Times New Roman" panose="02020603050405020304" pitchFamily="18" charset="0"/>
              </a:rPr>
              <a:t>Пот</a:t>
            </a:r>
            <a:r>
              <a:rPr lang="ru-RU" sz="5800" i="1" dirty="0" smtClean="0">
                <a:solidFill>
                  <a:prstClr val="white"/>
                </a:solidFill>
                <a:latin typeface="Times New Roman" panose="02020603050405020304" pitchFamily="18" charset="0"/>
                <a:cs typeface="Times New Roman" panose="02020603050405020304" pitchFamily="18" charset="0"/>
              </a:rPr>
              <a:t>о</a:t>
            </a:r>
            <a:r>
              <a:rPr lang="ru-RU" sz="5800" dirty="0" smtClean="0">
                <a:solidFill>
                  <a:prstClr val="white"/>
                </a:solidFill>
                <a:latin typeface="Times New Roman" panose="02020603050405020304" pitchFamily="18" charset="0"/>
                <a:cs typeface="Times New Roman" panose="02020603050405020304" pitchFamily="18" charset="0"/>
              </a:rPr>
              <a:t>м </a:t>
            </a:r>
            <a:r>
              <a:rPr lang="ru-RU" sz="5800" u="sng" dirty="0" smtClean="0">
                <a:solidFill>
                  <a:prstClr val="white"/>
                </a:solidFill>
                <a:latin typeface="Times New Roman" panose="02020603050405020304" pitchFamily="18" charset="0"/>
                <a:cs typeface="Times New Roman" panose="02020603050405020304" pitchFamily="18" charset="0"/>
              </a:rPr>
              <a:t>о вас </a:t>
            </a:r>
            <a:r>
              <a:rPr lang="ru-RU" sz="5800" dirty="0" smtClean="0">
                <a:solidFill>
                  <a:prstClr val="white"/>
                </a:solidFill>
                <a:latin typeface="Times New Roman" panose="02020603050405020304" pitchFamily="18" charset="0"/>
                <a:cs typeface="Times New Roman" panose="02020603050405020304" pitchFamily="18" charset="0"/>
              </a:rPr>
              <a:t>ист</a:t>
            </a:r>
            <a:r>
              <a:rPr lang="ru-RU" sz="5800" i="1" dirty="0" smtClean="0">
                <a:solidFill>
                  <a:prstClr val="white"/>
                </a:solidFill>
                <a:latin typeface="Times New Roman" panose="02020603050405020304" pitchFamily="18" charset="0"/>
                <a:cs typeface="Times New Roman" panose="02020603050405020304" pitchFamily="18" charset="0"/>
              </a:rPr>
              <a:t>о</a:t>
            </a:r>
            <a:r>
              <a:rPr lang="ru-RU" sz="5800" dirty="0" smtClean="0">
                <a:solidFill>
                  <a:prstClr val="white"/>
                </a:solidFill>
                <a:latin typeface="Times New Roman" panose="02020603050405020304" pitchFamily="18" charset="0"/>
                <a:cs typeface="Times New Roman" panose="02020603050405020304" pitchFamily="18" charset="0"/>
              </a:rPr>
              <a:t>рики расск</a:t>
            </a:r>
            <a:r>
              <a:rPr lang="ru-RU" sz="5800" i="1" dirty="0" smtClean="0">
                <a:solidFill>
                  <a:prstClr val="white"/>
                </a:solidFill>
                <a:latin typeface="Times New Roman" panose="02020603050405020304" pitchFamily="18" charset="0"/>
                <a:cs typeface="Times New Roman" panose="02020603050405020304" pitchFamily="18" charset="0"/>
              </a:rPr>
              <a:t>а</a:t>
            </a:r>
            <a:r>
              <a:rPr lang="ru-RU" sz="5800" dirty="0" smtClean="0">
                <a:solidFill>
                  <a:prstClr val="white"/>
                </a:solidFill>
                <a:latin typeface="Times New Roman" panose="02020603050405020304" pitchFamily="18" charset="0"/>
                <a:cs typeface="Times New Roman" panose="02020603050405020304" pitchFamily="18" charset="0"/>
              </a:rPr>
              <a:t>жут,</a:t>
            </a:r>
          </a:p>
          <a:p>
            <a:r>
              <a:rPr lang="ru-RU" sz="5800" dirty="0" smtClean="0">
                <a:solidFill>
                  <a:prstClr val="white"/>
                </a:solidFill>
                <a:latin typeface="Times New Roman" panose="02020603050405020304" pitchFamily="18" charset="0"/>
                <a:cs typeface="Times New Roman" panose="02020603050405020304" pitchFamily="18" charset="0"/>
              </a:rPr>
              <a:t>И </a:t>
            </a:r>
            <a:r>
              <a:rPr lang="ru-RU" sz="5800" u="sng" dirty="0" smtClean="0">
                <a:solidFill>
                  <a:prstClr val="white"/>
                </a:solidFill>
                <a:latin typeface="Times New Roman" panose="02020603050405020304" pitchFamily="18" charset="0"/>
                <a:cs typeface="Times New Roman" panose="02020603050405020304" pitchFamily="18" charset="0"/>
              </a:rPr>
              <a:t>п</a:t>
            </a:r>
            <a:r>
              <a:rPr lang="ru-RU" sz="5800" i="1" u="sng" dirty="0" smtClean="0">
                <a:solidFill>
                  <a:prstClr val="white"/>
                </a:solidFill>
                <a:latin typeface="Times New Roman" panose="02020603050405020304" pitchFamily="18" charset="0"/>
                <a:cs typeface="Times New Roman" panose="02020603050405020304" pitchFamily="18" charset="0"/>
              </a:rPr>
              <a:t>е</a:t>
            </a:r>
            <a:r>
              <a:rPr lang="ru-RU" sz="5800" u="sng" dirty="0" smtClean="0">
                <a:solidFill>
                  <a:prstClr val="white"/>
                </a:solidFill>
                <a:latin typeface="Times New Roman" panose="02020603050405020304" pitchFamily="18" charset="0"/>
                <a:cs typeface="Times New Roman" panose="02020603050405020304" pitchFamily="18" charset="0"/>
              </a:rPr>
              <a:t>сни</a:t>
            </a:r>
            <a:r>
              <a:rPr lang="ru-RU" sz="5800" dirty="0" smtClean="0">
                <a:solidFill>
                  <a:prstClr val="white"/>
                </a:solidFill>
                <a:latin typeface="Times New Roman" panose="02020603050405020304" pitchFamily="18" charset="0"/>
                <a:cs typeface="Times New Roman" panose="02020603050405020304" pitchFamily="18" charset="0"/>
              </a:rPr>
              <a:t> сл</a:t>
            </a:r>
            <a:r>
              <a:rPr lang="ru-RU" sz="5800" i="1" dirty="0" smtClean="0">
                <a:solidFill>
                  <a:prstClr val="white"/>
                </a:solidFill>
                <a:latin typeface="Times New Roman" panose="02020603050405020304" pitchFamily="18" charset="0"/>
                <a:cs typeface="Times New Roman" panose="02020603050405020304" pitchFamily="18" charset="0"/>
              </a:rPr>
              <a:t>о</a:t>
            </a:r>
            <a:r>
              <a:rPr lang="ru-RU" sz="5800" dirty="0" smtClean="0">
                <a:solidFill>
                  <a:prstClr val="white"/>
                </a:solidFill>
                <a:latin typeface="Times New Roman" panose="02020603050405020304" pitchFamily="18" charset="0"/>
                <a:cs typeface="Times New Roman" panose="02020603050405020304" pitchFamily="18" charset="0"/>
              </a:rPr>
              <a:t>жит Р</a:t>
            </a:r>
            <a:r>
              <a:rPr lang="ru-RU" sz="5800" i="1" dirty="0" smtClean="0">
                <a:solidFill>
                  <a:prstClr val="white"/>
                </a:solidFill>
                <a:latin typeface="Times New Roman" panose="02020603050405020304" pitchFamily="18" charset="0"/>
                <a:cs typeface="Times New Roman" panose="02020603050405020304" pitchFamily="18" charset="0"/>
              </a:rPr>
              <a:t>о</a:t>
            </a:r>
            <a:r>
              <a:rPr lang="ru-RU" sz="5800" dirty="0" smtClean="0">
                <a:solidFill>
                  <a:prstClr val="white"/>
                </a:solidFill>
                <a:latin typeface="Times New Roman" panose="02020603050405020304" pitchFamily="18" charset="0"/>
                <a:cs typeface="Times New Roman" panose="02020603050405020304" pitchFamily="18" charset="0"/>
              </a:rPr>
              <a:t>дина </a:t>
            </a:r>
            <a:r>
              <a:rPr lang="ru-RU" sz="5800" u="sng" dirty="0" smtClean="0">
                <a:solidFill>
                  <a:prstClr val="white"/>
                </a:solidFill>
                <a:latin typeface="Times New Roman" panose="02020603050405020304" pitchFamily="18" charset="0"/>
                <a:cs typeface="Times New Roman" panose="02020603050405020304" pitchFamily="18" charset="0"/>
              </a:rPr>
              <a:t>о вас</a:t>
            </a:r>
            <a:r>
              <a:rPr lang="ru-RU" sz="5800" dirty="0" smtClean="0">
                <a:solidFill>
                  <a:prstClr val="white"/>
                </a:solidFill>
                <a:latin typeface="Times New Roman" panose="02020603050405020304" pitchFamily="18" charset="0"/>
                <a:cs typeface="Times New Roman" panose="02020603050405020304" pitchFamily="18" charset="0"/>
              </a:rPr>
              <a:t>.</a:t>
            </a:r>
          </a:p>
          <a:p>
            <a:r>
              <a:rPr lang="ru-RU" sz="5800" dirty="0" smtClean="0">
                <a:solidFill>
                  <a:prstClr val="white"/>
                </a:solidFill>
                <a:latin typeface="Times New Roman" panose="02020603050405020304" pitchFamily="18" charset="0"/>
                <a:cs typeface="Times New Roman" panose="02020603050405020304" pitchFamily="18" charset="0"/>
              </a:rPr>
              <a:t>Враг</a:t>
            </a:r>
            <a:r>
              <a:rPr lang="ru-RU" sz="5800" i="1" dirty="0" smtClean="0">
                <a:solidFill>
                  <a:prstClr val="white"/>
                </a:solidFill>
                <a:latin typeface="Times New Roman" panose="02020603050405020304" pitchFamily="18" charset="0"/>
                <a:cs typeface="Times New Roman" panose="02020603050405020304" pitchFamily="18" charset="0"/>
              </a:rPr>
              <a:t>и</a:t>
            </a:r>
            <a:r>
              <a:rPr lang="ru-RU" sz="5800" dirty="0" smtClean="0">
                <a:solidFill>
                  <a:prstClr val="white"/>
                </a:solidFill>
                <a:latin typeface="Times New Roman" panose="02020603050405020304" pitchFamily="18" charset="0"/>
                <a:cs typeface="Times New Roman" panose="02020603050405020304" pitchFamily="18" charset="0"/>
              </a:rPr>
              <a:t> «</a:t>
            </a:r>
            <a:r>
              <a:rPr lang="ru-RU" sz="5800" u="sng" dirty="0" smtClean="0">
                <a:solidFill>
                  <a:prstClr val="white"/>
                </a:solidFill>
                <a:latin typeface="Times New Roman" panose="02020603050405020304" pitchFamily="18" charset="0"/>
                <a:cs typeface="Times New Roman" panose="02020603050405020304" pitchFamily="18" charset="0"/>
              </a:rPr>
              <a:t>ночн</a:t>
            </a:r>
            <a:r>
              <a:rPr lang="ru-RU" sz="5800" i="1" u="sng" dirty="0" smtClean="0">
                <a:solidFill>
                  <a:prstClr val="white"/>
                </a:solidFill>
                <a:latin typeface="Times New Roman" panose="02020603050405020304" pitchFamily="18" charset="0"/>
                <a:cs typeface="Times New Roman" panose="02020603050405020304" pitchFamily="18" charset="0"/>
              </a:rPr>
              <a:t>ы</a:t>
            </a:r>
            <a:r>
              <a:rPr lang="ru-RU" sz="5800" u="sng" dirty="0" smtClean="0">
                <a:solidFill>
                  <a:prstClr val="white"/>
                </a:solidFill>
                <a:latin typeface="Times New Roman" panose="02020603050405020304" pitchFamily="18" charset="0"/>
                <a:cs typeface="Times New Roman" panose="02020603050405020304" pitchFamily="18" charset="0"/>
              </a:rPr>
              <a:t>ми в</a:t>
            </a:r>
            <a:r>
              <a:rPr lang="ru-RU" sz="5800" i="1" u="sng" dirty="0" smtClean="0">
                <a:solidFill>
                  <a:prstClr val="white"/>
                </a:solidFill>
                <a:latin typeface="Times New Roman" panose="02020603050405020304" pitchFamily="18" charset="0"/>
                <a:cs typeface="Times New Roman" panose="02020603050405020304" pitchFamily="18" charset="0"/>
              </a:rPr>
              <a:t>е</a:t>
            </a:r>
            <a:r>
              <a:rPr lang="ru-RU" sz="5800" u="sng" dirty="0" smtClean="0">
                <a:solidFill>
                  <a:prstClr val="white"/>
                </a:solidFill>
                <a:latin typeface="Times New Roman" panose="02020603050405020304" pitchFamily="18" charset="0"/>
                <a:cs typeface="Times New Roman" panose="02020603050405020304" pitchFamily="18" charset="0"/>
              </a:rPr>
              <a:t>дьмами</a:t>
            </a:r>
            <a:r>
              <a:rPr lang="ru-RU" sz="5800" dirty="0" smtClean="0">
                <a:solidFill>
                  <a:prstClr val="white"/>
                </a:solidFill>
                <a:latin typeface="Times New Roman" panose="02020603050405020304" pitchFamily="18" charset="0"/>
                <a:cs typeface="Times New Roman" panose="02020603050405020304" pitchFamily="18" charset="0"/>
              </a:rPr>
              <a:t>» вас зв</a:t>
            </a:r>
            <a:r>
              <a:rPr lang="ru-RU" sz="5800" i="1" dirty="0" smtClean="0">
                <a:solidFill>
                  <a:prstClr val="white"/>
                </a:solidFill>
                <a:latin typeface="Times New Roman" panose="02020603050405020304" pitchFamily="18" charset="0"/>
                <a:cs typeface="Times New Roman" panose="02020603050405020304" pitchFamily="18" charset="0"/>
              </a:rPr>
              <a:t>а</a:t>
            </a:r>
            <a:r>
              <a:rPr lang="ru-RU" sz="5800" dirty="0" smtClean="0">
                <a:solidFill>
                  <a:prstClr val="white"/>
                </a:solidFill>
                <a:latin typeface="Times New Roman" panose="02020603050405020304" pitchFamily="18" charset="0"/>
                <a:cs typeface="Times New Roman" panose="02020603050405020304" pitchFamily="18" charset="0"/>
              </a:rPr>
              <a:t>ли,</a:t>
            </a:r>
          </a:p>
          <a:p>
            <a:r>
              <a:rPr lang="ru-RU" sz="5800" dirty="0" smtClean="0">
                <a:solidFill>
                  <a:prstClr val="white"/>
                </a:solidFill>
                <a:latin typeface="Times New Roman" panose="02020603050405020304" pitchFamily="18" charset="0"/>
                <a:cs typeface="Times New Roman" panose="02020603050405020304" pitchFamily="18" charset="0"/>
              </a:rPr>
              <a:t>За д</a:t>
            </a:r>
            <a:r>
              <a:rPr lang="ru-RU" sz="5800" i="1" dirty="0" smtClean="0">
                <a:solidFill>
                  <a:prstClr val="white"/>
                </a:solidFill>
                <a:latin typeface="Times New Roman" panose="02020603050405020304" pitchFamily="18" charset="0"/>
                <a:cs typeface="Times New Roman" panose="02020603050405020304" pitchFamily="18" charset="0"/>
              </a:rPr>
              <a:t>е</a:t>
            </a:r>
            <a:r>
              <a:rPr lang="ru-RU" sz="5800" dirty="0" smtClean="0">
                <a:solidFill>
                  <a:prstClr val="white"/>
                </a:solidFill>
                <a:latin typeface="Times New Roman" panose="02020603050405020304" pitchFamily="18" charset="0"/>
                <a:cs typeface="Times New Roman" panose="02020603050405020304" pitchFamily="18" charset="0"/>
              </a:rPr>
              <a:t>рзкие </a:t>
            </a:r>
            <a:r>
              <a:rPr lang="ru-RU" sz="5800" u="sng" dirty="0" smtClean="0">
                <a:solidFill>
                  <a:prstClr val="white"/>
                </a:solidFill>
                <a:latin typeface="Times New Roman" panose="02020603050405020304" pitchFamily="18" charset="0"/>
                <a:cs typeface="Times New Roman" panose="02020603050405020304" pitchFamily="18" charset="0"/>
              </a:rPr>
              <a:t>налёты</a:t>
            </a:r>
            <a:r>
              <a:rPr lang="ru-RU" sz="5800" dirty="0" smtClean="0">
                <a:solidFill>
                  <a:prstClr val="white"/>
                </a:solidFill>
                <a:latin typeface="Times New Roman" panose="02020603050405020304" pitchFamily="18" charset="0"/>
                <a:cs typeface="Times New Roman" panose="02020603050405020304" pitchFamily="18" charset="0"/>
              </a:rPr>
              <a:t> по ноч</a:t>
            </a:r>
            <a:r>
              <a:rPr lang="ru-RU" sz="5800" i="1" dirty="0" smtClean="0">
                <a:solidFill>
                  <a:prstClr val="white"/>
                </a:solidFill>
                <a:latin typeface="Times New Roman" panose="02020603050405020304" pitchFamily="18" charset="0"/>
                <a:cs typeface="Times New Roman" panose="02020603050405020304" pitchFamily="18" charset="0"/>
              </a:rPr>
              <a:t>а</a:t>
            </a:r>
            <a:r>
              <a:rPr lang="ru-RU" sz="5800" dirty="0" smtClean="0">
                <a:solidFill>
                  <a:prstClr val="white"/>
                </a:solidFill>
                <a:latin typeface="Times New Roman" panose="02020603050405020304" pitchFamily="18" charset="0"/>
                <a:cs typeface="Times New Roman" panose="02020603050405020304" pitchFamily="18" charset="0"/>
              </a:rPr>
              <a:t>м.</a:t>
            </a:r>
          </a:p>
          <a:p>
            <a:r>
              <a:rPr lang="ru-RU" sz="5800" dirty="0" smtClean="0">
                <a:solidFill>
                  <a:prstClr val="white"/>
                </a:solidFill>
                <a:latin typeface="Times New Roman" panose="02020603050405020304" pitchFamily="18" charset="0"/>
                <a:cs typeface="Times New Roman" panose="02020603050405020304" pitchFamily="18" charset="0"/>
              </a:rPr>
              <a:t>В во</a:t>
            </a:r>
            <a:r>
              <a:rPr lang="ru-RU" sz="5800" i="1" dirty="0" smtClean="0">
                <a:solidFill>
                  <a:prstClr val="white"/>
                </a:solidFill>
                <a:latin typeface="Times New Roman" panose="02020603050405020304" pitchFamily="18" charset="0"/>
                <a:cs typeface="Times New Roman" panose="02020603050405020304" pitchFamily="18" charset="0"/>
              </a:rPr>
              <a:t>е</a:t>
            </a:r>
            <a:r>
              <a:rPr lang="ru-RU" sz="5800" dirty="0" smtClean="0">
                <a:solidFill>
                  <a:prstClr val="white"/>
                </a:solidFill>
                <a:latin typeface="Times New Roman" panose="02020603050405020304" pitchFamily="18" charset="0"/>
                <a:cs typeface="Times New Roman" panose="02020603050405020304" pitchFamily="18" charset="0"/>
              </a:rPr>
              <a:t>нном н</a:t>
            </a:r>
            <a:r>
              <a:rPr lang="ru-RU" sz="5800" i="1" dirty="0" smtClean="0">
                <a:solidFill>
                  <a:prstClr val="white"/>
                </a:solidFill>
                <a:latin typeface="Times New Roman" panose="02020603050405020304" pitchFamily="18" charset="0"/>
                <a:cs typeface="Times New Roman" panose="02020603050405020304" pitchFamily="18" charset="0"/>
              </a:rPr>
              <a:t>е</a:t>
            </a:r>
            <a:r>
              <a:rPr lang="ru-RU" sz="5800" dirty="0" smtClean="0">
                <a:solidFill>
                  <a:prstClr val="white"/>
                </a:solidFill>
                <a:latin typeface="Times New Roman" panose="02020603050405020304" pitchFamily="18" charset="0"/>
                <a:cs typeface="Times New Roman" panose="02020603050405020304" pitchFamily="18" charset="0"/>
              </a:rPr>
              <a:t>бе </a:t>
            </a:r>
            <a:r>
              <a:rPr lang="ru-RU" sz="5800" u="sng" dirty="0" smtClean="0">
                <a:solidFill>
                  <a:prstClr val="white"/>
                </a:solidFill>
                <a:latin typeface="Times New Roman" panose="02020603050405020304" pitchFamily="18" charset="0"/>
                <a:cs typeface="Times New Roman" panose="02020603050405020304" pitchFamily="18" charset="0"/>
              </a:rPr>
              <a:t>см</a:t>
            </a:r>
            <a:r>
              <a:rPr lang="ru-RU" sz="5800" i="1" u="sng" dirty="0" smtClean="0">
                <a:solidFill>
                  <a:prstClr val="white"/>
                </a:solidFill>
                <a:latin typeface="Times New Roman" panose="02020603050405020304" pitchFamily="18" charset="0"/>
                <a:cs typeface="Times New Roman" panose="02020603050405020304" pitchFamily="18" charset="0"/>
              </a:rPr>
              <a:t>е</a:t>
            </a:r>
            <a:r>
              <a:rPr lang="ru-RU" sz="5800" u="sng" dirty="0" smtClean="0">
                <a:solidFill>
                  <a:prstClr val="white"/>
                </a:solidFill>
                <a:latin typeface="Times New Roman" panose="02020603050405020304" pitchFamily="18" charset="0"/>
                <a:cs typeface="Times New Roman" panose="02020603050405020304" pitchFamily="18" charset="0"/>
              </a:rPr>
              <a:t>ло</a:t>
            </a:r>
            <a:r>
              <a:rPr lang="ru-RU" sz="5800" dirty="0" smtClean="0">
                <a:solidFill>
                  <a:prstClr val="white"/>
                </a:solidFill>
                <a:latin typeface="Times New Roman" panose="02020603050405020304" pitchFamily="18" charset="0"/>
                <a:cs typeface="Times New Roman" panose="02020603050405020304" pitchFamily="18" charset="0"/>
              </a:rPr>
              <a:t> вы лет</a:t>
            </a:r>
            <a:r>
              <a:rPr lang="ru-RU" sz="5800" i="1" dirty="0" smtClean="0">
                <a:solidFill>
                  <a:prstClr val="white"/>
                </a:solidFill>
                <a:latin typeface="Times New Roman" panose="02020603050405020304" pitchFamily="18" charset="0"/>
                <a:cs typeface="Times New Roman" panose="02020603050405020304" pitchFamily="18" charset="0"/>
              </a:rPr>
              <a:t>а</a:t>
            </a:r>
            <a:r>
              <a:rPr lang="ru-RU" sz="5800" dirty="0" smtClean="0">
                <a:solidFill>
                  <a:prstClr val="white"/>
                </a:solidFill>
                <a:latin typeface="Times New Roman" panose="02020603050405020304" pitchFamily="18" charset="0"/>
                <a:cs typeface="Times New Roman" panose="02020603050405020304" pitchFamily="18" charset="0"/>
              </a:rPr>
              <a:t>ли,</a:t>
            </a:r>
          </a:p>
          <a:p>
            <a:r>
              <a:rPr lang="ru-RU" sz="5800" u="sng" dirty="0" smtClean="0">
                <a:solidFill>
                  <a:prstClr val="white"/>
                </a:solidFill>
                <a:latin typeface="Times New Roman" panose="02020603050405020304" pitchFamily="18" charset="0"/>
                <a:cs typeface="Times New Roman" panose="02020603050405020304" pitchFamily="18" charset="0"/>
              </a:rPr>
              <a:t>Крыл</a:t>
            </a:r>
            <a:r>
              <a:rPr lang="ru-RU" sz="5800" i="1" u="sng" dirty="0" smtClean="0">
                <a:solidFill>
                  <a:prstClr val="white"/>
                </a:solidFill>
                <a:latin typeface="Times New Roman" panose="02020603050405020304" pitchFamily="18" charset="0"/>
                <a:cs typeface="Times New Roman" panose="02020603050405020304" pitchFamily="18" charset="0"/>
              </a:rPr>
              <a:t>а</a:t>
            </a:r>
            <a:r>
              <a:rPr lang="ru-RU" sz="5800" u="sng" dirty="0" smtClean="0">
                <a:solidFill>
                  <a:prstClr val="white"/>
                </a:solidFill>
                <a:latin typeface="Times New Roman" panose="02020603050405020304" pitchFamily="18" charset="0"/>
                <a:cs typeface="Times New Roman" panose="02020603050405020304" pitchFamily="18" charset="0"/>
              </a:rPr>
              <a:t>тые девч</a:t>
            </a:r>
            <a:r>
              <a:rPr lang="ru-RU" sz="5800" i="1" u="sng" dirty="0" smtClean="0">
                <a:solidFill>
                  <a:prstClr val="white"/>
                </a:solidFill>
                <a:latin typeface="Times New Roman" panose="02020603050405020304" pitchFamily="18" charset="0"/>
                <a:cs typeface="Times New Roman" panose="02020603050405020304" pitchFamily="18" charset="0"/>
              </a:rPr>
              <a:t>а</a:t>
            </a:r>
            <a:r>
              <a:rPr lang="ru-RU" sz="5800" u="sng" dirty="0" smtClean="0">
                <a:solidFill>
                  <a:prstClr val="white"/>
                </a:solidFill>
                <a:latin typeface="Times New Roman" panose="02020603050405020304" pitchFamily="18" charset="0"/>
                <a:cs typeface="Times New Roman" panose="02020603050405020304" pitchFamily="18" charset="0"/>
              </a:rPr>
              <a:t>та</a:t>
            </a:r>
            <a:r>
              <a:rPr lang="ru-RU" sz="5800" dirty="0" smtClean="0">
                <a:solidFill>
                  <a:prstClr val="white"/>
                </a:solidFill>
                <a:latin typeface="Times New Roman" panose="02020603050405020304" pitchFamily="18" charset="0"/>
                <a:cs typeface="Times New Roman" panose="02020603050405020304" pitchFamily="18" charset="0"/>
              </a:rPr>
              <a:t>, </a:t>
            </a:r>
            <a:r>
              <a:rPr lang="ru-RU" sz="5800" u="sng" dirty="0" smtClean="0">
                <a:solidFill>
                  <a:prstClr val="white"/>
                </a:solidFill>
                <a:latin typeface="Times New Roman" panose="02020603050405020304" pitchFamily="18" charset="0"/>
                <a:cs typeface="Times New Roman" panose="02020603050405020304" pitchFamily="18" charset="0"/>
              </a:rPr>
              <a:t>сл</a:t>
            </a:r>
            <a:r>
              <a:rPr lang="ru-RU" sz="5800" i="1" u="sng" dirty="0" smtClean="0">
                <a:solidFill>
                  <a:prstClr val="white"/>
                </a:solidFill>
                <a:latin typeface="Times New Roman" panose="02020603050405020304" pitchFamily="18" charset="0"/>
                <a:cs typeface="Times New Roman" panose="02020603050405020304" pitchFamily="18" charset="0"/>
              </a:rPr>
              <a:t>а</a:t>
            </a:r>
            <a:r>
              <a:rPr lang="ru-RU" sz="5800" u="sng" dirty="0" smtClean="0">
                <a:solidFill>
                  <a:prstClr val="white"/>
                </a:solidFill>
                <a:latin typeface="Times New Roman" panose="02020603050405020304" pitchFamily="18" charset="0"/>
                <a:cs typeface="Times New Roman" panose="02020603050405020304" pitchFamily="18" charset="0"/>
              </a:rPr>
              <a:t>ва</a:t>
            </a:r>
            <a:r>
              <a:rPr lang="ru-RU" sz="5800" dirty="0" smtClean="0">
                <a:solidFill>
                  <a:prstClr val="white"/>
                </a:solidFill>
                <a:latin typeface="Times New Roman" panose="02020603050405020304" pitchFamily="18" charset="0"/>
                <a:cs typeface="Times New Roman" panose="02020603050405020304" pitchFamily="18" charset="0"/>
              </a:rPr>
              <a:t> вам.</a:t>
            </a:r>
          </a:p>
          <a:p>
            <a:endParaRPr lang="ru-RU" dirty="0" smtClean="0">
              <a:solidFill>
                <a:prstClr val="white"/>
              </a:solidFill>
            </a:endParaRPr>
          </a:p>
          <a:p>
            <a:endParaRPr lang="ru-RU" dirty="0">
              <a:solidFill>
                <a:prstClr val="white"/>
              </a:solidFill>
            </a:endParaRPr>
          </a:p>
        </p:txBody>
      </p:sp>
      <p:sp>
        <p:nvSpPr>
          <p:cNvPr id="9" name="Заголовок 1"/>
          <p:cNvSpPr txBox="1">
            <a:spLocks/>
          </p:cNvSpPr>
          <p:nvPr/>
        </p:nvSpPr>
        <p:spPr>
          <a:xfrm>
            <a:off x="460375" y="404664"/>
            <a:ext cx="8229600" cy="1426170"/>
          </a:xfrm>
          <a:prstGeom prst="rect">
            <a:avLst/>
          </a:prstGeom>
        </p:spPr>
        <p:txBody>
          <a:bodyPr vert="horz" lIns="91440" tIns="45720" rIns="91440" bIns="45720" rtlCol="0" anchor="b">
            <a:normAutofit fontScale="75000" lnSpcReduction="20000"/>
          </a:bodyPr>
          <a:lstStyle>
            <a:lvl1pPr algn="ctr" defTabSz="914400" rtl="0" eaLnBrk="1" latinLnBrk="0" hangingPunct="1">
              <a:lnSpc>
                <a:spcPct val="90000"/>
              </a:lnSpc>
              <a:spcBef>
                <a:spcPct val="0"/>
              </a:spcBef>
              <a:buNone/>
              <a:defRPr sz="6000" b="1" kern="1200" cap="none" spc="0">
                <a:ln w="10160">
                  <a:solidFill>
                    <a:schemeClr val="bg1"/>
                  </a:solidFill>
                  <a:prstDash val="solid"/>
                </a:ln>
                <a:solidFill>
                  <a:schemeClr val="bg1"/>
                </a:solidFill>
                <a:effectLst>
                  <a:outerShdw blurRad="50800" dist="38100" algn="l" rotWithShape="0">
                    <a:prstClr val="black">
                      <a:alpha val="40000"/>
                    </a:prstClr>
                  </a:outerShdw>
                </a:effectLst>
                <a:latin typeface="Arial Narrow" panose="020B0606020202030204" pitchFamily="34" charset="0"/>
                <a:ea typeface="+mj-ea"/>
                <a:cs typeface="+mj-cs"/>
              </a:defRPr>
            </a:lvl1pPr>
          </a:lstStyle>
          <a:p>
            <a:r>
              <a:rPr lang="ru-RU" dirty="0" smtClean="0">
                <a:ln w="10160">
                  <a:solidFill>
                    <a:prstClr val="white"/>
                  </a:solidFill>
                  <a:prstDash val="solid"/>
                </a:ln>
                <a:solidFill>
                  <a:prstClr val="white"/>
                </a:solidFill>
                <a:latin typeface="Times New Roman" panose="02020603050405020304" pitchFamily="18" charset="0"/>
                <a:cs typeface="Times New Roman" panose="02020603050405020304" pitchFamily="18" charset="0"/>
              </a:rPr>
              <a:t>«Крыл</a:t>
            </a:r>
            <a:r>
              <a:rPr lang="ru-RU" i="1" dirty="0" smtClean="0">
                <a:ln w="10160">
                  <a:solidFill>
                    <a:prstClr val="white"/>
                  </a:solidFill>
                  <a:prstDash val="solid"/>
                </a:ln>
                <a:solidFill>
                  <a:prstClr val="white"/>
                </a:solidFill>
                <a:latin typeface="Times New Roman" panose="02020603050405020304" pitchFamily="18" charset="0"/>
                <a:cs typeface="Times New Roman" panose="02020603050405020304" pitchFamily="18" charset="0"/>
              </a:rPr>
              <a:t>а</a:t>
            </a:r>
            <a:r>
              <a:rPr lang="ru-RU" dirty="0" smtClean="0">
                <a:ln w="10160">
                  <a:solidFill>
                    <a:prstClr val="white"/>
                  </a:solidFill>
                  <a:prstDash val="solid"/>
                </a:ln>
                <a:solidFill>
                  <a:prstClr val="white"/>
                </a:solidFill>
                <a:latin typeface="Times New Roman" panose="02020603050405020304" pitchFamily="18" charset="0"/>
                <a:cs typeface="Times New Roman" panose="02020603050405020304" pitchFamily="18" charset="0"/>
              </a:rPr>
              <a:t>тые девч</a:t>
            </a:r>
            <a:r>
              <a:rPr lang="ru-RU" i="1" dirty="0" smtClean="0">
                <a:ln w="10160">
                  <a:solidFill>
                    <a:prstClr val="white"/>
                  </a:solidFill>
                  <a:prstDash val="solid"/>
                </a:ln>
                <a:solidFill>
                  <a:prstClr val="white"/>
                </a:solidFill>
                <a:latin typeface="Times New Roman" panose="02020603050405020304" pitchFamily="18" charset="0"/>
                <a:cs typeface="Times New Roman" panose="02020603050405020304" pitchFamily="18" charset="0"/>
              </a:rPr>
              <a:t>а</a:t>
            </a:r>
            <a:r>
              <a:rPr lang="ru-RU" dirty="0" smtClean="0">
                <a:ln w="10160">
                  <a:solidFill>
                    <a:prstClr val="white"/>
                  </a:solidFill>
                  <a:prstDash val="solid"/>
                </a:ln>
                <a:solidFill>
                  <a:prstClr val="white"/>
                </a:solidFill>
                <a:latin typeface="Times New Roman" panose="02020603050405020304" pitchFamily="18" charset="0"/>
                <a:cs typeface="Times New Roman" panose="02020603050405020304" pitchFamily="18" charset="0"/>
              </a:rPr>
              <a:t>та», </a:t>
            </a:r>
            <a:br>
              <a:rPr lang="ru-RU" dirty="0" smtClean="0">
                <a:ln w="10160">
                  <a:solidFill>
                    <a:prstClr val="white"/>
                  </a:solidFill>
                  <a:prstDash val="solid"/>
                </a:ln>
                <a:solidFill>
                  <a:prstClr val="white"/>
                </a:solidFill>
                <a:latin typeface="Times New Roman" panose="02020603050405020304" pitchFamily="18" charset="0"/>
                <a:cs typeface="Times New Roman" panose="02020603050405020304" pitchFamily="18" charset="0"/>
              </a:rPr>
            </a:br>
            <a:r>
              <a:rPr lang="ru-RU" sz="4700" i="1" dirty="0" smtClean="0">
                <a:ln w="10160">
                  <a:solidFill>
                    <a:prstClr val="white"/>
                  </a:solidFill>
                  <a:prstDash val="solid"/>
                </a:ln>
                <a:solidFill>
                  <a:prstClr val="white"/>
                </a:solidFill>
                <a:latin typeface="Times New Roman" panose="02020603050405020304" pitchFamily="18" charset="0"/>
                <a:cs typeface="Times New Roman" panose="02020603050405020304" pitchFamily="18" charset="0"/>
              </a:rPr>
              <a:t>а</a:t>
            </a:r>
            <a:r>
              <a:rPr lang="ru-RU" sz="4700" dirty="0" smtClean="0">
                <a:ln w="10160">
                  <a:solidFill>
                    <a:prstClr val="white"/>
                  </a:solidFill>
                  <a:prstDash val="solid"/>
                </a:ln>
                <a:solidFill>
                  <a:prstClr val="white"/>
                </a:solidFill>
                <a:latin typeface="Times New Roman" panose="02020603050405020304" pitchFamily="18" charset="0"/>
                <a:cs typeface="Times New Roman" panose="02020603050405020304" pitchFamily="18" charset="0"/>
              </a:rPr>
              <a:t>втор В</a:t>
            </a:r>
            <a:r>
              <a:rPr lang="ru-RU" sz="4700" i="1" dirty="0" smtClean="0">
                <a:ln w="10160">
                  <a:solidFill>
                    <a:prstClr val="white"/>
                  </a:solidFill>
                  <a:prstDash val="solid"/>
                </a:ln>
                <a:solidFill>
                  <a:prstClr val="white"/>
                </a:solidFill>
                <a:latin typeface="Times New Roman" panose="02020603050405020304" pitchFamily="18" charset="0"/>
                <a:cs typeface="Times New Roman" panose="02020603050405020304" pitchFamily="18" charset="0"/>
              </a:rPr>
              <a:t>и</a:t>
            </a:r>
            <a:r>
              <a:rPr lang="ru-RU" sz="4700" dirty="0" smtClean="0">
                <a:ln w="10160">
                  <a:solidFill>
                    <a:prstClr val="white"/>
                  </a:solidFill>
                  <a:prstDash val="solid"/>
                </a:ln>
                <a:solidFill>
                  <a:prstClr val="white"/>
                </a:solidFill>
                <a:latin typeface="Times New Roman" panose="02020603050405020304" pitchFamily="18" charset="0"/>
                <a:cs typeface="Times New Roman" panose="02020603050405020304" pitchFamily="18" charset="0"/>
              </a:rPr>
              <a:t>ктор Сокол</a:t>
            </a:r>
            <a:r>
              <a:rPr lang="ru-RU" sz="4700" i="1" dirty="0" smtClean="0">
                <a:ln w="10160">
                  <a:solidFill>
                    <a:prstClr val="white"/>
                  </a:solidFill>
                  <a:prstDash val="solid"/>
                </a:ln>
                <a:solidFill>
                  <a:prstClr val="white"/>
                </a:solidFill>
                <a:latin typeface="Times New Roman" panose="02020603050405020304" pitchFamily="18" charset="0"/>
                <a:cs typeface="Times New Roman" panose="02020603050405020304" pitchFamily="18" charset="0"/>
              </a:rPr>
              <a:t>о</a:t>
            </a:r>
            <a:r>
              <a:rPr lang="ru-RU" sz="4700" dirty="0" smtClean="0">
                <a:ln w="10160">
                  <a:solidFill>
                    <a:prstClr val="white"/>
                  </a:solidFill>
                  <a:prstDash val="solid"/>
                </a:ln>
                <a:solidFill>
                  <a:prstClr val="white"/>
                </a:solidFill>
                <a:latin typeface="Times New Roman" panose="02020603050405020304" pitchFamily="18" charset="0"/>
                <a:cs typeface="Times New Roman" panose="02020603050405020304" pitchFamily="18" charset="0"/>
              </a:rPr>
              <a:t>в</a:t>
            </a:r>
            <a:br>
              <a:rPr lang="ru-RU" sz="4700" dirty="0" smtClean="0">
                <a:ln w="10160">
                  <a:solidFill>
                    <a:prstClr val="white"/>
                  </a:solidFill>
                  <a:prstDash val="solid"/>
                </a:ln>
                <a:solidFill>
                  <a:prstClr val="white"/>
                </a:solidFill>
                <a:latin typeface="Times New Roman" panose="02020603050405020304" pitchFamily="18" charset="0"/>
                <a:cs typeface="Times New Roman" panose="02020603050405020304" pitchFamily="18" charset="0"/>
              </a:rPr>
            </a:br>
            <a:endParaRPr lang="ru-RU" sz="4700" dirty="0">
              <a:ln w="10160">
                <a:solidFill>
                  <a:prstClr val="white"/>
                </a:solidFill>
                <a:prstDash val="solid"/>
              </a:ln>
              <a:solidFill>
                <a:prstClr val="white"/>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89327826"/>
      </p:ext>
    </p:extLst>
  </p:cSld>
  <p:clrMapOvr>
    <a:masterClrMapping/>
  </p:clrMapOvr>
  <p:transition>
    <p:sndAc>
      <p:stSnd>
        <p:snd r:embed="rId2" name="click.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угольник 6"/>
          <p:cNvSpPr/>
          <p:nvPr/>
        </p:nvSpPr>
        <p:spPr>
          <a:xfrm>
            <a:off x="460375" y="2620116"/>
            <a:ext cx="4209142" cy="1569660"/>
          </a:xfrm>
          <a:prstGeom prst="rect">
            <a:avLst/>
          </a:prstGeom>
        </p:spPr>
        <p:txBody>
          <a:bodyPr wrap="square">
            <a:spAutoFit/>
            <a:scene3d>
              <a:camera prst="orthographicFront"/>
              <a:lightRig rig="soft" dir="t">
                <a:rot lat="0" lon="0" rev="10800000"/>
              </a:lightRig>
            </a:scene3d>
            <a:sp3d>
              <a:bevelT w="27940" h="12700"/>
              <a:contourClr>
                <a:srgbClr val="DDDDDD"/>
              </a:contourClr>
            </a:sp3d>
          </a:bodyPr>
          <a:lstStyle/>
          <a:p>
            <a:pPr algn="ctr"/>
            <a:r>
              <a:rPr lang="ru-RU" sz="3200" b="1" spc="150" dirty="0" smtClean="0">
                <a:ln w="11430"/>
                <a:solidFill>
                  <a:srgbClr val="F8F8F8"/>
                </a:solidFill>
                <a:effectLst>
                  <a:outerShdw blurRad="25400" algn="tl" rotWithShape="0">
                    <a:srgbClr val="000000">
                      <a:alpha val="43000"/>
                    </a:srgbClr>
                  </a:outerShdw>
                </a:effectLst>
                <a:latin typeface="Times New Roman" pitchFamily="18" charset="0"/>
                <a:cs typeface="Times New Roman" pitchFamily="18" charset="0"/>
              </a:rPr>
              <a:t>Текст</a:t>
            </a:r>
          </a:p>
          <a:p>
            <a:pPr algn="ctr"/>
            <a:endParaRPr lang="ru-RU" sz="3200" b="1" spc="150" dirty="0" smtClean="0">
              <a:ln w="11430"/>
              <a:solidFill>
                <a:srgbClr val="F8F8F8"/>
              </a:solidFill>
              <a:effectLst>
                <a:outerShdw blurRad="25400" algn="tl" rotWithShape="0">
                  <a:srgbClr val="000000">
                    <a:alpha val="43000"/>
                  </a:srgbClr>
                </a:outerShdw>
              </a:effectLst>
              <a:latin typeface="Times New Roman" pitchFamily="18" charset="0"/>
              <a:cs typeface="Times New Roman" pitchFamily="18" charset="0"/>
            </a:endParaRPr>
          </a:p>
          <a:p>
            <a:pPr algn="ctr"/>
            <a:r>
              <a:rPr lang="ru-RU" sz="3200" b="1" spc="150" dirty="0" smtClean="0">
                <a:ln w="11430"/>
                <a:solidFill>
                  <a:srgbClr val="F8F8F8"/>
                </a:solidFill>
                <a:effectLst>
                  <a:outerShdw blurRad="25400" algn="tl" rotWithShape="0">
                    <a:srgbClr val="000000">
                      <a:alpha val="43000"/>
                    </a:srgbClr>
                  </a:outerShdw>
                </a:effectLst>
                <a:latin typeface="Times New Roman" pitchFamily="18" charset="0"/>
                <a:cs typeface="Times New Roman" pitchFamily="18" charset="0"/>
              </a:rPr>
              <a:t> </a:t>
            </a:r>
          </a:p>
        </p:txBody>
      </p:sp>
      <p:sp>
        <p:nvSpPr>
          <p:cNvPr id="11" name="Заголовок 10"/>
          <p:cNvSpPr>
            <a:spLocks noGrp="1"/>
          </p:cNvSpPr>
          <p:nvPr>
            <p:ph type="ctrTitle"/>
          </p:nvPr>
        </p:nvSpPr>
        <p:spPr>
          <a:xfrm>
            <a:off x="460375" y="74740"/>
            <a:ext cx="9096828" cy="2387600"/>
          </a:xfrm>
        </p:spPr>
        <p:txBody>
          <a:bodyPr>
            <a:normAutofit/>
          </a:bodyPr>
          <a:lstStyle/>
          <a:p>
            <a:r>
              <a:rPr lang="ru-RU" sz="4000" dirty="0" smtClean="0">
                <a:latin typeface="Times New Roman" pitchFamily="18" charset="0"/>
                <a:cs typeface="Times New Roman" pitchFamily="18" charset="0"/>
              </a:rPr>
              <a:t>Т</a:t>
            </a:r>
            <a:r>
              <a:rPr lang="ru-RU" sz="4000" dirty="0" smtClean="0">
                <a:solidFill>
                  <a:srgbClr val="FF0000"/>
                </a:solidFill>
                <a:latin typeface="Times New Roman" pitchFamily="18" charset="0"/>
                <a:cs typeface="Times New Roman" pitchFamily="18" charset="0"/>
              </a:rPr>
              <a:t>е</a:t>
            </a:r>
            <a:r>
              <a:rPr lang="ru-RU" sz="4000" dirty="0" smtClean="0">
                <a:latin typeface="Times New Roman" pitchFamily="18" charset="0"/>
                <a:cs typeface="Times New Roman" pitchFamily="18" charset="0"/>
              </a:rPr>
              <a:t>ма </a:t>
            </a:r>
            <a:br>
              <a:rPr lang="ru-RU" sz="4000" dirty="0" smtClean="0">
                <a:latin typeface="Times New Roman" pitchFamily="18" charset="0"/>
                <a:cs typeface="Times New Roman" pitchFamily="18" charset="0"/>
              </a:rPr>
            </a:br>
            <a:r>
              <a:rPr lang="ru-RU" sz="4000" dirty="0" smtClean="0">
                <a:latin typeface="Times New Roman" pitchFamily="18" charset="0"/>
                <a:cs typeface="Times New Roman" pitchFamily="18" charset="0"/>
              </a:rPr>
              <a:t>«Гер</a:t>
            </a:r>
            <a:r>
              <a:rPr lang="ru-RU" sz="4000" dirty="0" smtClean="0">
                <a:solidFill>
                  <a:srgbClr val="FF0000"/>
                </a:solidFill>
                <a:latin typeface="Times New Roman" pitchFamily="18" charset="0"/>
                <a:cs typeface="Times New Roman" pitchFamily="18" charset="0"/>
              </a:rPr>
              <a:t>о</a:t>
            </a:r>
            <a:r>
              <a:rPr lang="ru-RU" sz="4000" dirty="0" smtClean="0">
                <a:latin typeface="Times New Roman" pitchFamily="18" charset="0"/>
                <a:cs typeface="Times New Roman" pitchFamily="18" charset="0"/>
              </a:rPr>
              <a:t>и Вел</a:t>
            </a:r>
            <a:r>
              <a:rPr lang="ru-RU" sz="4000" dirty="0" smtClean="0">
                <a:solidFill>
                  <a:srgbClr val="FF0000"/>
                </a:solidFill>
                <a:latin typeface="Times New Roman" pitchFamily="18" charset="0"/>
                <a:cs typeface="Times New Roman" pitchFamily="18" charset="0"/>
              </a:rPr>
              <a:t>и</a:t>
            </a:r>
            <a:r>
              <a:rPr lang="ru-RU" sz="4000" dirty="0" smtClean="0">
                <a:latin typeface="Times New Roman" pitchFamily="18" charset="0"/>
                <a:cs typeface="Times New Roman" pitchFamily="18" charset="0"/>
              </a:rPr>
              <a:t>кой От</a:t>
            </a:r>
            <a:r>
              <a:rPr lang="ru-RU" sz="4000" dirty="0" smtClean="0">
                <a:solidFill>
                  <a:srgbClr val="FF0000"/>
                </a:solidFill>
                <a:latin typeface="Times New Roman" pitchFamily="18" charset="0"/>
                <a:cs typeface="Times New Roman" pitchFamily="18" charset="0"/>
              </a:rPr>
              <a:t>е</a:t>
            </a:r>
            <a:r>
              <a:rPr lang="ru-RU" sz="4000" dirty="0" smtClean="0">
                <a:latin typeface="Times New Roman" pitchFamily="18" charset="0"/>
                <a:cs typeface="Times New Roman" pitchFamily="18" charset="0"/>
              </a:rPr>
              <a:t>чественной войн</a:t>
            </a:r>
            <a:r>
              <a:rPr lang="ru-RU" sz="4000" dirty="0" smtClean="0">
                <a:solidFill>
                  <a:srgbClr val="FF0000"/>
                </a:solidFill>
                <a:latin typeface="Times New Roman" pitchFamily="18" charset="0"/>
                <a:cs typeface="Times New Roman" pitchFamily="18" charset="0"/>
              </a:rPr>
              <a:t>ы</a:t>
            </a:r>
            <a:r>
              <a:rPr lang="ru-RU" sz="4000" dirty="0" smtClean="0">
                <a:latin typeface="Times New Roman" pitchFamily="18" charset="0"/>
                <a:cs typeface="Times New Roman" pitchFamily="18" charset="0"/>
              </a:rPr>
              <a:t>»</a:t>
            </a:r>
            <a:endParaRPr lang="ru-RU" sz="4000" dirty="0">
              <a:latin typeface="Times New Roman" pitchFamily="18" charset="0"/>
              <a:cs typeface="Times New Roman" pitchFamily="18" charset="0"/>
            </a:endParaRPr>
          </a:p>
        </p:txBody>
      </p:sp>
      <p:sp>
        <p:nvSpPr>
          <p:cNvPr id="14338" name="AutoShape 2" descr="https://theslide.ru/img/thumbs/5a8576c83e399ce2381f7290df8d2190-800x.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solidFill>
                <a:prstClr val="black"/>
              </a:solidFill>
            </a:endParaRPr>
          </a:p>
        </p:txBody>
      </p:sp>
      <p:pic>
        <p:nvPicPr>
          <p:cNvPr id="14342" name="Picture 6" descr="t1581016883aa.jpg"/>
          <p:cNvPicPr>
            <a:picLocks noChangeAspect="1" noChangeArrowheads="1"/>
          </p:cNvPicPr>
          <p:nvPr/>
        </p:nvPicPr>
        <p:blipFill>
          <a:blip r:embed="rId3" cstate="print"/>
          <a:srcRect t="17256"/>
          <a:stretch>
            <a:fillRect/>
          </a:stretch>
        </p:blipFill>
        <p:spPr bwMode="auto">
          <a:xfrm>
            <a:off x="971600" y="3404946"/>
            <a:ext cx="2699695" cy="3162300"/>
          </a:xfrm>
          <a:prstGeom prst="rect">
            <a:avLst/>
          </a:prstGeom>
          <a:noFill/>
        </p:spPr>
      </p:pic>
      <p:pic>
        <p:nvPicPr>
          <p:cNvPr id="2" name="Рисунок 1"/>
          <p:cNvPicPr>
            <a:picLocks noChangeAspect="1"/>
          </p:cNvPicPr>
          <p:nvPr/>
        </p:nvPicPr>
        <p:blipFill rotWithShape="1">
          <a:blip r:embed="rId4"/>
          <a:srcRect l="71659" t="48903" r="6684"/>
          <a:stretch/>
        </p:blipFill>
        <p:spPr>
          <a:xfrm>
            <a:off x="5796136" y="3068960"/>
            <a:ext cx="2477354" cy="4122304"/>
          </a:xfrm>
          <a:prstGeom prst="rect">
            <a:avLst/>
          </a:prstGeom>
        </p:spPr>
      </p:pic>
    </p:spTree>
    <p:extLst>
      <p:ext uri="{BB962C8B-B14F-4D97-AF65-F5344CB8AC3E}">
        <p14:creationId xmlns:p14="http://schemas.microsoft.com/office/powerpoint/2010/main" val="3692845657"/>
      </p:ext>
    </p:extLst>
  </p:cSld>
  <p:clrMapOvr>
    <a:masterClrMapping/>
  </p:clrMapOvr>
  <p:transition>
    <p:sndAc>
      <p:stSnd>
        <p:snd r:embed="rId2" name="click.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4342"/>
                                        </p:tgtEl>
                                        <p:attrNameLst>
                                          <p:attrName>style.visibility</p:attrName>
                                        </p:attrNameLst>
                                      </p:cBhvr>
                                      <p:to>
                                        <p:strVal val="visible"/>
                                      </p:to>
                                    </p:set>
                                    <p:anim calcmode="lin" valueType="num">
                                      <p:cBhvr additive="base">
                                        <p:cTn id="17" dur="500" fill="hold"/>
                                        <p:tgtEl>
                                          <p:spTgt spid="14342"/>
                                        </p:tgtEl>
                                        <p:attrNameLst>
                                          <p:attrName>ppt_x</p:attrName>
                                        </p:attrNameLst>
                                      </p:cBhvr>
                                      <p:tavLst>
                                        <p:tav tm="0">
                                          <p:val>
                                            <p:strVal val="#ppt_x"/>
                                          </p:val>
                                        </p:tav>
                                        <p:tav tm="100000">
                                          <p:val>
                                            <p:strVal val="#ppt_x"/>
                                          </p:val>
                                        </p:tav>
                                      </p:tavLst>
                                    </p:anim>
                                    <p:anim calcmode="lin" valueType="num">
                                      <p:cBhvr additive="base">
                                        <p:cTn id="18" dur="500" fill="hold"/>
                                        <p:tgtEl>
                                          <p:spTgt spid="143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AutoShape 2" descr="https://theslide.ru/img/thumbs/5a8576c83e399ce2381f7290df8d2190-800x.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solidFill>
                <a:prstClr val="black"/>
              </a:solidFill>
            </a:endParaRPr>
          </a:p>
        </p:txBody>
      </p:sp>
      <p:sp>
        <p:nvSpPr>
          <p:cNvPr id="2" name="Прямоугольник 1"/>
          <p:cNvSpPr/>
          <p:nvPr/>
        </p:nvSpPr>
        <p:spPr>
          <a:xfrm>
            <a:off x="154664" y="260648"/>
            <a:ext cx="8664897" cy="1754326"/>
          </a:xfrm>
          <a:prstGeom prst="rect">
            <a:avLst/>
          </a:prstGeom>
        </p:spPr>
        <p:txBody>
          <a:bodyPr wrap="square">
            <a:spAutoFit/>
          </a:bodyPr>
          <a:lstStyle/>
          <a:p>
            <a:pPr algn="ctr"/>
            <a:r>
              <a:rPr lang="ru-RU" sz="3600" u="sng" dirty="0" smtClean="0">
                <a:solidFill>
                  <a:prstClr val="white"/>
                </a:solidFill>
                <a:latin typeface="Times New Roman" panose="02020603050405020304" pitchFamily="18" charset="0"/>
                <a:cs typeface="Times New Roman" panose="02020603050405020304" pitchFamily="18" charset="0"/>
              </a:rPr>
              <a:t>К </a:t>
            </a:r>
            <a:r>
              <a:rPr lang="ru-RU" sz="3600" u="sng" dirty="0">
                <a:solidFill>
                  <a:prstClr val="white"/>
                </a:solidFill>
                <a:latin typeface="Times New Roman" panose="02020603050405020304" pitchFamily="18" charset="0"/>
                <a:cs typeface="Times New Roman" panose="02020603050405020304" pitchFamily="18" charset="0"/>
              </a:rPr>
              <a:t>какому </a:t>
            </a:r>
            <a:r>
              <a:rPr lang="ru-RU" sz="3600" dirty="0">
                <a:solidFill>
                  <a:prstClr val="white"/>
                </a:solidFill>
                <a:latin typeface="Times New Roman" panose="02020603050405020304" pitchFamily="18" charset="0"/>
                <a:cs typeface="Times New Roman" panose="02020603050405020304" pitchFamily="18" charset="0"/>
              </a:rPr>
              <a:t>правилу орфоэпии относятся </a:t>
            </a:r>
            <a:endParaRPr lang="ru-RU" sz="3600" dirty="0" smtClean="0">
              <a:solidFill>
                <a:prstClr val="white"/>
              </a:solidFill>
              <a:latin typeface="Times New Roman" panose="02020603050405020304" pitchFamily="18" charset="0"/>
              <a:cs typeface="Times New Roman" panose="02020603050405020304" pitchFamily="18" charset="0"/>
            </a:endParaRPr>
          </a:p>
          <a:p>
            <a:pPr algn="ctr"/>
            <a:r>
              <a:rPr lang="ru-RU" sz="3600" dirty="0" smtClean="0">
                <a:solidFill>
                  <a:prstClr val="white"/>
                </a:solidFill>
                <a:latin typeface="Times New Roman" panose="02020603050405020304" pitchFamily="18" charset="0"/>
                <a:cs typeface="Times New Roman" panose="02020603050405020304" pitchFamily="18" charset="0"/>
              </a:rPr>
              <a:t>все слова? </a:t>
            </a:r>
          </a:p>
          <a:p>
            <a:pPr algn="ctr"/>
            <a:r>
              <a:rPr lang="ru-RU" sz="3600" dirty="0" smtClean="0">
                <a:solidFill>
                  <a:prstClr val="white"/>
                </a:solidFill>
                <a:latin typeface="Times New Roman" panose="02020603050405020304" pitchFamily="18" charset="0"/>
                <a:cs typeface="Times New Roman" panose="02020603050405020304" pitchFamily="18" charset="0"/>
              </a:rPr>
              <a:t>В</a:t>
            </a:r>
            <a:r>
              <a:rPr lang="ru-RU" sz="3600" i="1" dirty="0" smtClean="0">
                <a:solidFill>
                  <a:prstClr val="white"/>
                </a:solidFill>
                <a:latin typeface="Times New Roman" panose="02020603050405020304" pitchFamily="18" charset="0"/>
                <a:cs typeface="Times New Roman" panose="02020603050405020304" pitchFamily="18" charset="0"/>
              </a:rPr>
              <a:t>ы</a:t>
            </a:r>
            <a:r>
              <a:rPr lang="ru-RU" sz="3600" dirty="0" smtClean="0">
                <a:solidFill>
                  <a:prstClr val="white"/>
                </a:solidFill>
                <a:latin typeface="Times New Roman" panose="02020603050405020304" pitchFamily="18" charset="0"/>
                <a:cs typeface="Times New Roman" panose="02020603050405020304" pitchFamily="18" charset="0"/>
              </a:rPr>
              <a:t>берите од</a:t>
            </a:r>
            <a:r>
              <a:rPr lang="ru-RU" sz="3600" i="1" dirty="0" smtClean="0">
                <a:solidFill>
                  <a:prstClr val="white"/>
                </a:solidFill>
                <a:latin typeface="Times New Roman" panose="02020603050405020304" pitchFamily="18" charset="0"/>
                <a:cs typeface="Times New Roman" panose="02020603050405020304" pitchFamily="18" charset="0"/>
              </a:rPr>
              <a:t>и</a:t>
            </a:r>
            <a:r>
              <a:rPr lang="ru-RU" sz="3600" dirty="0" smtClean="0">
                <a:solidFill>
                  <a:prstClr val="white"/>
                </a:solidFill>
                <a:latin typeface="Times New Roman" panose="02020603050405020304" pitchFamily="18" charset="0"/>
                <a:cs typeface="Times New Roman" panose="02020603050405020304" pitchFamily="18" charset="0"/>
              </a:rPr>
              <a:t>н отв</a:t>
            </a:r>
            <a:r>
              <a:rPr lang="ru-RU" sz="3600" i="1" dirty="0" smtClean="0">
                <a:solidFill>
                  <a:prstClr val="white"/>
                </a:solidFill>
                <a:latin typeface="Times New Roman" panose="02020603050405020304" pitchFamily="18" charset="0"/>
                <a:cs typeface="Times New Roman" panose="02020603050405020304" pitchFamily="18" charset="0"/>
              </a:rPr>
              <a:t>е</a:t>
            </a:r>
            <a:r>
              <a:rPr lang="ru-RU" sz="3600" dirty="0" smtClean="0">
                <a:solidFill>
                  <a:prstClr val="white"/>
                </a:solidFill>
                <a:latin typeface="Times New Roman" panose="02020603050405020304" pitchFamily="18" charset="0"/>
                <a:cs typeface="Times New Roman" panose="02020603050405020304" pitchFamily="18" charset="0"/>
              </a:rPr>
              <a:t>т. Отм</a:t>
            </a:r>
            <a:r>
              <a:rPr lang="ru-RU" sz="3600" i="1" dirty="0" smtClean="0">
                <a:solidFill>
                  <a:prstClr val="white"/>
                </a:solidFill>
                <a:latin typeface="Times New Roman" panose="02020603050405020304" pitchFamily="18" charset="0"/>
                <a:cs typeface="Times New Roman" panose="02020603050405020304" pitchFamily="18" charset="0"/>
              </a:rPr>
              <a:t>е</a:t>
            </a:r>
            <a:r>
              <a:rPr lang="ru-RU" sz="3600" dirty="0" smtClean="0">
                <a:solidFill>
                  <a:prstClr val="white"/>
                </a:solidFill>
                <a:latin typeface="Times New Roman" panose="02020603050405020304" pitchFamily="18" charset="0"/>
                <a:cs typeface="Times New Roman" panose="02020603050405020304" pitchFamily="18" charset="0"/>
              </a:rPr>
              <a:t>тьте ц</a:t>
            </a:r>
            <a:r>
              <a:rPr lang="ru-RU" sz="3600" i="1" dirty="0" smtClean="0">
                <a:solidFill>
                  <a:prstClr val="white"/>
                </a:solidFill>
                <a:latin typeface="Times New Roman" panose="02020603050405020304" pitchFamily="18" charset="0"/>
                <a:cs typeface="Times New Roman" panose="02020603050405020304" pitchFamily="18" charset="0"/>
              </a:rPr>
              <a:t>и</a:t>
            </a:r>
            <a:r>
              <a:rPr lang="ru-RU" sz="3600" dirty="0" smtClean="0">
                <a:solidFill>
                  <a:prstClr val="white"/>
                </a:solidFill>
                <a:latin typeface="Times New Roman" panose="02020603050405020304" pitchFamily="18" charset="0"/>
                <a:cs typeface="Times New Roman" panose="02020603050405020304" pitchFamily="18" charset="0"/>
              </a:rPr>
              <a:t>фрой.</a:t>
            </a:r>
            <a:endParaRPr lang="ru-RU" sz="3600" dirty="0">
              <a:solidFill>
                <a:prstClr val="white"/>
              </a:solidFill>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460375" y="2492896"/>
            <a:ext cx="8434314" cy="4031873"/>
          </a:xfrm>
          <a:prstGeom prst="rect">
            <a:avLst/>
          </a:prstGeom>
        </p:spPr>
        <p:txBody>
          <a:bodyPr wrap="square">
            <a:spAutoFit/>
          </a:bodyPr>
          <a:lstStyle/>
          <a:p>
            <a:r>
              <a:rPr lang="ru-RU" sz="3200" dirty="0" smtClean="0">
                <a:solidFill>
                  <a:prstClr val="white"/>
                </a:solidFill>
                <a:latin typeface="Times New Roman" panose="02020603050405020304" pitchFamily="18" charset="0"/>
                <a:cs typeface="Times New Roman" panose="02020603050405020304" pitchFamily="18" charset="0"/>
              </a:rPr>
              <a:t>1. Оглушение звонких согласных перед </a:t>
            </a:r>
            <a:r>
              <a:rPr lang="ru-RU" sz="3200" dirty="0">
                <a:solidFill>
                  <a:prstClr val="white"/>
                </a:solidFill>
                <a:latin typeface="Times New Roman" panose="02020603050405020304" pitchFamily="18" charset="0"/>
                <a:cs typeface="Times New Roman" panose="02020603050405020304" pitchFamily="18" charset="0"/>
              </a:rPr>
              <a:t>глухими </a:t>
            </a:r>
            <a:endParaRPr lang="ru-RU" sz="3200" dirty="0" smtClean="0">
              <a:solidFill>
                <a:prstClr val="white"/>
              </a:solidFill>
              <a:latin typeface="Times New Roman" panose="02020603050405020304" pitchFamily="18" charset="0"/>
              <a:cs typeface="Times New Roman" panose="02020603050405020304" pitchFamily="18" charset="0"/>
            </a:endParaRPr>
          </a:p>
          <a:p>
            <a:endParaRPr lang="ru-RU" sz="3200" dirty="0">
              <a:solidFill>
                <a:prstClr val="white"/>
              </a:solidFill>
              <a:latin typeface="Times New Roman" panose="02020603050405020304" pitchFamily="18" charset="0"/>
              <a:cs typeface="Times New Roman" panose="02020603050405020304" pitchFamily="18" charset="0"/>
            </a:endParaRPr>
          </a:p>
          <a:p>
            <a:r>
              <a:rPr lang="ru-RU" sz="3200" dirty="0" smtClean="0">
                <a:solidFill>
                  <a:prstClr val="white"/>
                </a:solidFill>
                <a:latin typeface="Times New Roman" panose="02020603050405020304" pitchFamily="18" charset="0"/>
                <a:cs typeface="Times New Roman" panose="02020603050405020304" pitchFamily="18" charset="0"/>
              </a:rPr>
              <a:t>2. Удвоенные согласные</a:t>
            </a:r>
          </a:p>
          <a:p>
            <a:endParaRPr lang="ru-RU" sz="3200" dirty="0" smtClean="0">
              <a:solidFill>
                <a:prstClr val="white"/>
              </a:solidFill>
              <a:latin typeface="Times New Roman" panose="02020603050405020304" pitchFamily="18" charset="0"/>
              <a:cs typeface="Times New Roman" panose="02020603050405020304" pitchFamily="18" charset="0"/>
            </a:endParaRPr>
          </a:p>
          <a:p>
            <a:r>
              <a:rPr lang="ru-RU" sz="3200" dirty="0" smtClean="0">
                <a:solidFill>
                  <a:prstClr val="white"/>
                </a:solidFill>
                <a:latin typeface="Times New Roman" panose="02020603050405020304" pitchFamily="18" charset="0"/>
                <a:cs typeface="Times New Roman" panose="02020603050405020304" pitchFamily="18" charset="0"/>
              </a:rPr>
              <a:t>3. Безударный  гласный </a:t>
            </a:r>
            <a:r>
              <a:rPr lang="ru-RU" sz="3200" dirty="0">
                <a:solidFill>
                  <a:prstClr val="white"/>
                </a:solidFill>
                <a:latin typeface="Times New Roman" panose="02020603050405020304" pitchFamily="18" charset="0"/>
                <a:cs typeface="Times New Roman" panose="02020603050405020304" pitchFamily="18" charset="0"/>
              </a:rPr>
              <a:t>О</a:t>
            </a:r>
          </a:p>
          <a:p>
            <a:endParaRPr lang="ru-RU" sz="3200" dirty="0" smtClean="0">
              <a:solidFill>
                <a:prstClr val="white"/>
              </a:solidFill>
              <a:latin typeface="Times New Roman" panose="02020603050405020304" pitchFamily="18" charset="0"/>
              <a:cs typeface="Times New Roman" panose="02020603050405020304" pitchFamily="18" charset="0"/>
            </a:endParaRPr>
          </a:p>
          <a:p>
            <a:r>
              <a:rPr lang="ru-RU" sz="3200" dirty="0" smtClean="0">
                <a:solidFill>
                  <a:prstClr val="white"/>
                </a:solidFill>
                <a:latin typeface="Times New Roman" panose="02020603050405020304" pitchFamily="18" charset="0"/>
                <a:cs typeface="Times New Roman" panose="02020603050405020304" pitchFamily="18" charset="0"/>
              </a:rPr>
              <a:t>4. -ТСЯ, -ТЬСЯ как ЦА</a:t>
            </a:r>
            <a:endParaRPr lang="ru-RU" sz="3200" dirty="0">
              <a:solidFill>
                <a:prstClr val="white"/>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82026502"/>
      </p:ext>
    </p:extLst>
  </p:cSld>
  <p:clrMapOvr>
    <a:masterClrMapping/>
  </p:clrMapOvr>
  <p:transition>
    <p:sndAc>
      <p:stSnd>
        <p:snd r:embed="rId2" name="click.wav"/>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AutoShape 2" descr="https://theslide.ru/img/thumbs/5a8576c83e399ce2381f7290df8d2190-800x.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solidFill>
                <a:prstClr val="black"/>
              </a:solidFill>
            </a:endParaRPr>
          </a:p>
        </p:txBody>
      </p:sp>
      <p:sp>
        <p:nvSpPr>
          <p:cNvPr id="4" name="Заголовок 1"/>
          <p:cNvSpPr txBox="1">
            <a:spLocks/>
          </p:cNvSpPr>
          <p:nvPr/>
        </p:nvSpPr>
        <p:spPr>
          <a:xfrm>
            <a:off x="155575" y="-1251520"/>
            <a:ext cx="8686800" cy="4522514"/>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b="1" kern="1200" cap="none" spc="0">
                <a:ln w="10160">
                  <a:solidFill>
                    <a:schemeClr val="bg1"/>
                  </a:solidFill>
                  <a:prstDash val="solid"/>
                </a:ln>
                <a:solidFill>
                  <a:schemeClr val="bg1"/>
                </a:solidFill>
                <a:effectLst>
                  <a:outerShdw blurRad="50800" dist="38100" algn="l" rotWithShape="0">
                    <a:prstClr val="black">
                      <a:alpha val="40000"/>
                    </a:prstClr>
                  </a:outerShdw>
                </a:effectLst>
                <a:latin typeface="Arial Narrow" panose="020B0606020202030204" pitchFamily="34" charset="0"/>
                <a:ea typeface="+mj-ea"/>
                <a:cs typeface="+mj-cs"/>
              </a:defRPr>
            </a:lvl1pPr>
          </a:lstStyle>
          <a:p>
            <a:r>
              <a:rPr lang="ru-RU" sz="3200" b="0" dirty="0" smtClean="0">
                <a:ln w="10160">
                  <a:solidFill>
                    <a:prstClr val="white"/>
                  </a:solidFill>
                  <a:prstDash val="solid"/>
                </a:ln>
                <a:solidFill>
                  <a:prstClr val="white"/>
                </a:solidFill>
                <a:latin typeface="Times New Roman" panose="02020603050405020304" pitchFamily="18" charset="0"/>
                <a:cs typeface="Times New Roman" panose="02020603050405020304" pitchFamily="18" charset="0"/>
              </a:rPr>
              <a:t>Люфтв</a:t>
            </a:r>
            <a:r>
              <a:rPr lang="ru-RU" sz="3200" b="0" dirty="0" smtClean="0">
                <a:ln w="10160">
                  <a:solidFill>
                    <a:prstClr val="white"/>
                  </a:solidFill>
                  <a:prstDash val="solid"/>
                </a:ln>
                <a:solidFill>
                  <a:srgbClr val="FF0000"/>
                </a:solidFill>
                <a:latin typeface="Times New Roman" panose="02020603050405020304" pitchFamily="18" charset="0"/>
                <a:cs typeface="Times New Roman" panose="02020603050405020304" pitchFamily="18" charset="0"/>
              </a:rPr>
              <a:t>а</a:t>
            </a:r>
            <a:r>
              <a:rPr lang="ru-RU" sz="3200" b="0" dirty="0" smtClean="0">
                <a:ln w="10160">
                  <a:solidFill>
                    <a:prstClr val="white"/>
                  </a:solidFill>
                  <a:prstDash val="solid"/>
                </a:ln>
                <a:solidFill>
                  <a:prstClr val="white"/>
                </a:solidFill>
                <a:latin typeface="Times New Roman" panose="02020603050405020304" pitchFamily="18" charset="0"/>
                <a:cs typeface="Times New Roman" panose="02020603050405020304" pitchFamily="18" charset="0"/>
              </a:rPr>
              <a:t>ффе — </a:t>
            </a:r>
          </a:p>
          <a:p>
            <a:r>
              <a:rPr lang="ru-RU" sz="3200" b="0" dirty="0" smtClean="0">
                <a:ln w="10160">
                  <a:solidFill>
                    <a:prstClr val="white"/>
                  </a:solidFill>
                  <a:prstDash val="solid"/>
                </a:ln>
                <a:solidFill>
                  <a:prstClr val="white"/>
                </a:solidFill>
                <a:latin typeface="Times New Roman" panose="02020603050405020304" pitchFamily="18" charset="0"/>
                <a:cs typeface="Times New Roman" panose="02020603050405020304" pitchFamily="18" charset="0"/>
              </a:rPr>
              <a:t/>
            </a:r>
            <a:br>
              <a:rPr lang="ru-RU" sz="3200" b="0" dirty="0" smtClean="0">
                <a:ln w="10160">
                  <a:solidFill>
                    <a:prstClr val="white"/>
                  </a:solidFill>
                  <a:prstDash val="solid"/>
                </a:ln>
                <a:solidFill>
                  <a:prstClr val="white"/>
                </a:solidFill>
                <a:latin typeface="Times New Roman" panose="02020603050405020304" pitchFamily="18" charset="0"/>
                <a:cs typeface="Times New Roman" panose="02020603050405020304" pitchFamily="18" charset="0"/>
              </a:rPr>
            </a:br>
            <a:r>
              <a:rPr lang="ru-RU" sz="3200" b="0" dirty="0" smtClean="0">
                <a:ln w="10160">
                  <a:solidFill>
                    <a:prstClr val="white"/>
                  </a:solidFill>
                  <a:prstDash val="solid"/>
                </a:ln>
                <a:solidFill>
                  <a:prstClr val="white"/>
                </a:solidFill>
                <a:latin typeface="Times New Roman" panose="02020603050405020304" pitchFamily="18" charset="0"/>
                <a:cs typeface="Times New Roman" panose="02020603050405020304" pitchFamily="18" charset="0"/>
              </a:rPr>
              <a:t>название германских военно-воздушных сил </a:t>
            </a:r>
            <a:br>
              <a:rPr lang="ru-RU" sz="3200" b="0" dirty="0" smtClean="0">
                <a:ln w="10160">
                  <a:solidFill>
                    <a:prstClr val="white"/>
                  </a:solidFill>
                  <a:prstDash val="solid"/>
                </a:ln>
                <a:solidFill>
                  <a:prstClr val="white"/>
                </a:solidFill>
                <a:latin typeface="Times New Roman" panose="02020603050405020304" pitchFamily="18" charset="0"/>
                <a:cs typeface="Times New Roman" panose="02020603050405020304" pitchFamily="18" charset="0"/>
              </a:rPr>
            </a:br>
            <a:r>
              <a:rPr lang="ru-RU" sz="3200" b="0" dirty="0" smtClean="0">
                <a:ln w="10160">
                  <a:solidFill>
                    <a:prstClr val="white"/>
                  </a:solidFill>
                  <a:prstDash val="solid"/>
                </a:ln>
                <a:solidFill>
                  <a:prstClr val="white"/>
                </a:solidFill>
                <a:latin typeface="Times New Roman" panose="02020603050405020304" pitchFamily="18" charset="0"/>
                <a:cs typeface="Times New Roman" panose="02020603050405020304" pitchFamily="18" charset="0"/>
              </a:rPr>
              <a:t>(до 1945-ого года</a:t>
            </a:r>
            <a:r>
              <a:rPr lang="ru-RU" sz="3200" b="0" dirty="0">
                <a:ln w="10160">
                  <a:solidFill>
                    <a:prstClr val="white"/>
                  </a:solidFill>
                  <a:prstDash val="solid"/>
                </a:ln>
                <a:solidFill>
                  <a:prstClr val="white"/>
                </a:solidFill>
                <a:latin typeface="Times New Roman" panose="02020603050405020304" pitchFamily="18" charset="0"/>
                <a:cs typeface="Times New Roman" panose="02020603050405020304" pitchFamily="18" charset="0"/>
              </a:rPr>
              <a:t>)</a:t>
            </a:r>
            <a:r>
              <a:rPr lang="ru-RU" sz="3200" b="0" dirty="0" smtClean="0">
                <a:ln w="10160">
                  <a:solidFill>
                    <a:prstClr val="white"/>
                  </a:solidFill>
                  <a:prstDash val="solid"/>
                </a:ln>
                <a:solidFill>
                  <a:prstClr val="white"/>
                </a:solidFill>
                <a:latin typeface="Times New Roman" panose="02020603050405020304" pitchFamily="18" charset="0"/>
                <a:cs typeface="Times New Roman" panose="02020603050405020304" pitchFamily="18" charset="0"/>
              </a:rPr>
              <a:t> </a:t>
            </a:r>
            <a:br>
              <a:rPr lang="ru-RU" sz="3200" b="0" dirty="0" smtClean="0">
                <a:ln w="10160">
                  <a:solidFill>
                    <a:prstClr val="white"/>
                  </a:solidFill>
                  <a:prstDash val="solid"/>
                </a:ln>
                <a:solidFill>
                  <a:prstClr val="white"/>
                </a:solidFill>
                <a:latin typeface="Times New Roman" panose="02020603050405020304" pitchFamily="18" charset="0"/>
                <a:cs typeface="Times New Roman" panose="02020603050405020304" pitchFamily="18" charset="0"/>
              </a:rPr>
            </a:br>
            <a:r>
              <a:rPr lang="ru-RU" sz="3200" dirty="0" smtClean="0">
                <a:ln w="10160">
                  <a:solidFill>
                    <a:prstClr val="white"/>
                  </a:solidFill>
                  <a:prstDash val="solid"/>
                </a:ln>
                <a:solidFill>
                  <a:prstClr val="white"/>
                </a:solidFill>
                <a:latin typeface="Times New Roman" panose="02020603050405020304" pitchFamily="18" charset="0"/>
                <a:cs typeface="Times New Roman" panose="02020603050405020304" pitchFamily="18" charset="0"/>
              </a:rPr>
              <a:t/>
            </a:r>
            <a:br>
              <a:rPr lang="ru-RU" sz="3200" dirty="0" smtClean="0">
                <a:ln w="10160">
                  <a:solidFill>
                    <a:prstClr val="white"/>
                  </a:solidFill>
                  <a:prstDash val="solid"/>
                </a:ln>
                <a:solidFill>
                  <a:prstClr val="white"/>
                </a:solidFill>
                <a:latin typeface="Times New Roman" panose="02020603050405020304" pitchFamily="18" charset="0"/>
                <a:cs typeface="Times New Roman" panose="02020603050405020304" pitchFamily="18" charset="0"/>
              </a:rPr>
            </a:br>
            <a:endParaRPr lang="ru-RU" sz="3200" dirty="0">
              <a:ln w="10160">
                <a:solidFill>
                  <a:prstClr val="white"/>
                </a:solidFill>
                <a:prstDash val="solid"/>
              </a:ln>
              <a:solidFill>
                <a:prstClr val="white"/>
              </a:solidFill>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3"/>
          <a:stretch>
            <a:fillRect/>
          </a:stretch>
        </p:blipFill>
        <p:spPr>
          <a:xfrm>
            <a:off x="4498975" y="2564904"/>
            <a:ext cx="1460435" cy="1931650"/>
          </a:xfrm>
          <a:prstGeom prst="rect">
            <a:avLst/>
          </a:prstGeom>
        </p:spPr>
      </p:pic>
      <p:sp>
        <p:nvSpPr>
          <p:cNvPr id="7" name="Прямоугольник 6"/>
          <p:cNvSpPr/>
          <p:nvPr/>
        </p:nvSpPr>
        <p:spPr>
          <a:xfrm>
            <a:off x="3419872" y="4869160"/>
            <a:ext cx="4536504" cy="1323439"/>
          </a:xfrm>
          <a:prstGeom prst="rect">
            <a:avLst/>
          </a:prstGeom>
        </p:spPr>
        <p:txBody>
          <a:bodyPr wrap="square">
            <a:spAutoFit/>
          </a:bodyPr>
          <a:lstStyle/>
          <a:p>
            <a:pPr algn="ctr"/>
            <a:r>
              <a:rPr lang="ru-RU" sz="2000" dirty="0">
                <a:solidFill>
                  <a:schemeClr val="bg1"/>
                </a:solidFill>
                <a:latin typeface="Times New Roman" panose="02020603050405020304" pitchFamily="18" charset="0"/>
                <a:cs typeface="Times New Roman" panose="02020603050405020304" pitchFamily="18" charset="0"/>
              </a:rPr>
              <a:t>За каждый сбитый </a:t>
            </a:r>
            <a:r>
              <a:rPr lang="ru-RU" sz="2000" dirty="0" smtClean="0">
                <a:solidFill>
                  <a:schemeClr val="bg1"/>
                </a:solidFill>
                <a:latin typeface="Times New Roman" panose="02020603050405020304" pitchFamily="18" charset="0"/>
                <a:cs typeface="Times New Roman" panose="02020603050405020304" pitchFamily="18" charset="0"/>
              </a:rPr>
              <a:t>самолёт</a:t>
            </a:r>
            <a:r>
              <a:rPr lang="ru-RU" sz="2000" dirty="0">
                <a:solidFill>
                  <a:schemeClr val="bg1"/>
                </a:solidFill>
                <a:latin typeface="Times New Roman" panose="02020603050405020304" pitchFamily="18" charset="0"/>
                <a:cs typeface="Times New Roman" panose="02020603050405020304" pitchFamily="18" charset="0"/>
              </a:rPr>
              <a:t>, </a:t>
            </a:r>
            <a:r>
              <a:rPr lang="ru-RU" sz="2000" dirty="0" smtClean="0">
                <a:solidFill>
                  <a:schemeClr val="bg1"/>
                </a:solidFill>
                <a:latin typeface="Times New Roman" panose="02020603050405020304" pitchFamily="18" charset="0"/>
                <a:cs typeface="Times New Roman" panose="02020603050405020304" pitchFamily="18" charset="0"/>
              </a:rPr>
              <a:t>которым </a:t>
            </a:r>
            <a:r>
              <a:rPr lang="ru-RU" sz="2000" dirty="0">
                <a:solidFill>
                  <a:schemeClr val="bg1"/>
                </a:solidFill>
                <a:latin typeface="Times New Roman" panose="02020603050405020304" pitchFamily="18" charset="0"/>
                <a:cs typeface="Times New Roman" panose="02020603050405020304" pitchFamily="18" charset="0"/>
              </a:rPr>
              <a:t>управляли наши девушки, </a:t>
            </a:r>
            <a:r>
              <a:rPr lang="ru-RU" sz="2000" dirty="0" smtClean="0">
                <a:solidFill>
                  <a:schemeClr val="bg1"/>
                </a:solidFill>
                <a:latin typeface="Times New Roman" panose="02020603050405020304" pitchFamily="18" charset="0"/>
                <a:cs typeface="Times New Roman" panose="02020603050405020304" pitchFamily="18" charset="0"/>
              </a:rPr>
              <a:t>лётчики </a:t>
            </a:r>
            <a:r>
              <a:rPr lang="ru-RU" sz="2000" dirty="0">
                <a:solidFill>
                  <a:schemeClr val="bg1"/>
                </a:solidFill>
                <a:latin typeface="Times New Roman" panose="02020603050405020304" pitchFamily="18" charset="0"/>
                <a:cs typeface="Times New Roman" panose="02020603050405020304" pitchFamily="18" charset="0"/>
              </a:rPr>
              <a:t>«Люфтваффе» награждались высшей наградой-крестом.</a:t>
            </a:r>
          </a:p>
        </p:txBody>
      </p:sp>
      <p:pic>
        <p:nvPicPr>
          <p:cNvPr id="2" name="Рисунок 1"/>
          <p:cNvPicPr>
            <a:picLocks noChangeAspect="1"/>
          </p:cNvPicPr>
          <p:nvPr/>
        </p:nvPicPr>
        <p:blipFill>
          <a:blip r:embed="rId4"/>
          <a:stretch>
            <a:fillRect/>
          </a:stretch>
        </p:blipFill>
        <p:spPr>
          <a:xfrm>
            <a:off x="317729" y="2764745"/>
            <a:ext cx="2607841" cy="3733631"/>
          </a:xfrm>
          <a:prstGeom prst="rect">
            <a:avLst/>
          </a:prstGeom>
        </p:spPr>
      </p:pic>
    </p:spTree>
    <p:extLst>
      <p:ext uri="{BB962C8B-B14F-4D97-AF65-F5344CB8AC3E}">
        <p14:creationId xmlns:p14="http://schemas.microsoft.com/office/powerpoint/2010/main" val="617670169"/>
      </p:ext>
    </p:extLst>
  </p:cSld>
  <p:clrMapOvr>
    <a:masterClrMapping/>
  </p:clrMapOvr>
  <p:transition>
    <p:sndAc>
      <p:stSnd>
        <p:snd r:embed="rId2" name="click.wav"/>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AutoShape 2" descr="https://theslide.ru/img/thumbs/5a8576c83e399ce2381f7290df8d2190-800x.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solidFill>
                <a:prstClr val="black"/>
              </a:solidFill>
            </a:endParaRPr>
          </a:p>
        </p:txBody>
      </p:sp>
      <p:sp>
        <p:nvSpPr>
          <p:cNvPr id="3" name="Прямоугольник 2"/>
          <p:cNvSpPr/>
          <p:nvPr/>
        </p:nvSpPr>
        <p:spPr>
          <a:xfrm>
            <a:off x="319014" y="404664"/>
            <a:ext cx="8564433" cy="1569660"/>
          </a:xfrm>
          <a:prstGeom prst="rect">
            <a:avLst/>
          </a:prstGeom>
        </p:spPr>
        <p:txBody>
          <a:bodyPr wrap="square">
            <a:spAutoFit/>
          </a:bodyPr>
          <a:lstStyle/>
          <a:p>
            <a:pPr algn="just"/>
            <a:r>
              <a:rPr lang="ru-RU" sz="3200" dirty="0">
                <a:solidFill>
                  <a:prstClr val="white"/>
                </a:solidFill>
                <a:latin typeface="Times New Roman" panose="02020603050405020304" pitchFamily="18" charset="0"/>
                <a:ea typeface="Times New Roman" panose="02020603050405020304" pitchFamily="18" charset="0"/>
                <a:cs typeface="Times New Roman" panose="02020603050405020304" pitchFamily="18" charset="0"/>
              </a:rPr>
              <a:t>Выбери предложение, в котором было бы понятно, </a:t>
            </a:r>
            <a:r>
              <a:rPr lang="ru-RU" sz="3200" dirty="0" smtClean="0">
                <a:solidFill>
                  <a:prstClr val="white"/>
                </a:solidFill>
                <a:latin typeface="Times New Roman" panose="02020603050405020304" pitchFamily="18" charset="0"/>
                <a:ea typeface="Times New Roman" panose="02020603050405020304" pitchFamily="18" charset="0"/>
                <a:cs typeface="Times New Roman" panose="02020603050405020304" pitchFamily="18" charset="0"/>
              </a:rPr>
              <a:t>чем </a:t>
            </a:r>
            <a:r>
              <a:rPr lang="ru-RU" sz="3200" dirty="0">
                <a:solidFill>
                  <a:prstClr val="white"/>
                </a:solidFill>
                <a:latin typeface="Times New Roman" panose="02020603050405020304" pitchFamily="18" charset="0"/>
                <a:ea typeface="Times New Roman" panose="02020603050405020304" pitchFamily="18" charset="0"/>
                <a:cs typeface="Times New Roman" panose="02020603050405020304" pitchFamily="18" charset="0"/>
              </a:rPr>
              <a:t>занял</a:t>
            </a:r>
            <a:r>
              <a:rPr lang="ru-RU" sz="3200" i="1" dirty="0">
                <a:solidFill>
                  <a:prstClr val="white"/>
                </a:solidFill>
                <a:latin typeface="Times New Roman" panose="02020603050405020304" pitchFamily="18" charset="0"/>
                <a:ea typeface="Times New Roman" panose="02020603050405020304" pitchFamily="18" charset="0"/>
                <a:cs typeface="Times New Roman" panose="02020603050405020304" pitchFamily="18" charset="0"/>
              </a:rPr>
              <a:t>а</a:t>
            </a:r>
            <a:r>
              <a:rPr lang="ru-RU" sz="3200" dirty="0">
                <a:solidFill>
                  <a:prstClr val="white"/>
                </a:solidFill>
                <a:latin typeface="Times New Roman" panose="02020603050405020304" pitchFamily="18" charset="0"/>
                <a:ea typeface="Times New Roman" panose="02020603050405020304" pitchFamily="18" charset="0"/>
                <a:cs typeface="Times New Roman" panose="02020603050405020304" pitchFamily="18" charset="0"/>
              </a:rPr>
              <a:t>сь </a:t>
            </a:r>
            <a:r>
              <a:rPr lang="ru-RU" sz="3200" dirty="0" smtClean="0">
                <a:solidFill>
                  <a:prstClr val="white"/>
                </a:solidFill>
                <a:latin typeface="Times New Roman" panose="02020603050405020304" pitchFamily="18" charset="0"/>
                <a:ea typeface="Times New Roman" panose="02020603050405020304" pitchFamily="18" charset="0"/>
                <a:cs typeface="Times New Roman" panose="02020603050405020304" pitchFamily="18" charset="0"/>
              </a:rPr>
              <a:t>М.М. </a:t>
            </a:r>
            <a:r>
              <a:rPr lang="ru-RU" sz="3200" dirty="0">
                <a:solidFill>
                  <a:prstClr val="white"/>
                </a:solidFill>
                <a:latin typeface="Times New Roman" panose="02020603050405020304" pitchFamily="18" charset="0"/>
                <a:ea typeface="Times New Roman" panose="02020603050405020304" pitchFamily="18" charset="0"/>
                <a:cs typeface="Times New Roman" panose="02020603050405020304" pitchFamily="18" charset="0"/>
              </a:rPr>
              <a:t>Раскова с началом Великой Отечественной войны </a:t>
            </a:r>
          </a:p>
        </p:txBody>
      </p:sp>
      <p:sp>
        <p:nvSpPr>
          <p:cNvPr id="5" name="Прямоугольник 4"/>
          <p:cNvSpPr/>
          <p:nvPr/>
        </p:nvSpPr>
        <p:spPr>
          <a:xfrm>
            <a:off x="-180528" y="2492896"/>
            <a:ext cx="9324528" cy="3539430"/>
          </a:xfrm>
          <a:prstGeom prst="rect">
            <a:avLst/>
          </a:prstGeom>
        </p:spPr>
        <p:txBody>
          <a:bodyPr wrap="square">
            <a:spAutoFit/>
          </a:bodyPr>
          <a:lstStyle/>
          <a:p>
            <a:pPr marL="457200"/>
            <a:r>
              <a:rPr lang="ru-RU" sz="2800" dirty="0" smtClean="0">
                <a:solidFill>
                  <a:prstClr val="white"/>
                </a:solidFill>
                <a:latin typeface="Times New Roman" panose="02020603050405020304" pitchFamily="18" charset="0"/>
                <a:ea typeface="Times New Roman" panose="02020603050405020304" pitchFamily="18" charset="0"/>
              </a:rPr>
              <a:t>1. С </a:t>
            </a:r>
            <a:r>
              <a:rPr lang="ru-RU" sz="2800" dirty="0">
                <a:solidFill>
                  <a:prstClr val="white"/>
                </a:solidFill>
                <a:latin typeface="Times New Roman" panose="02020603050405020304" pitchFamily="18" charset="0"/>
                <a:ea typeface="Times New Roman" panose="02020603050405020304" pitchFamily="18" charset="0"/>
              </a:rPr>
              <a:t>началом Великой Отечественной войны </a:t>
            </a:r>
            <a:r>
              <a:rPr lang="ru-RU" sz="2800" u="sng" dirty="0" smtClean="0">
                <a:solidFill>
                  <a:prstClr val="white"/>
                </a:solidFill>
                <a:latin typeface="Times New Roman" panose="02020603050405020304" pitchFamily="18" charset="0"/>
                <a:ea typeface="Times New Roman" panose="02020603050405020304" pitchFamily="18" charset="0"/>
              </a:rPr>
              <a:t>М.М. </a:t>
            </a:r>
            <a:r>
              <a:rPr lang="ru-RU" sz="2800" u="sng" dirty="0">
                <a:solidFill>
                  <a:prstClr val="white"/>
                </a:solidFill>
                <a:latin typeface="Times New Roman" panose="02020603050405020304" pitchFamily="18" charset="0"/>
                <a:ea typeface="Times New Roman" panose="02020603050405020304" pitchFamily="18" charset="0"/>
              </a:rPr>
              <a:t>Раскова</a:t>
            </a:r>
            <a:r>
              <a:rPr lang="ru-RU" sz="2800" dirty="0">
                <a:solidFill>
                  <a:prstClr val="white"/>
                </a:solidFill>
                <a:latin typeface="Times New Roman" panose="02020603050405020304" pitchFamily="18" charset="0"/>
                <a:ea typeface="Times New Roman" panose="02020603050405020304" pitchFamily="18" charset="0"/>
              </a:rPr>
              <a:t> занял</a:t>
            </a:r>
            <a:r>
              <a:rPr lang="ru-RU" sz="2800" i="1" dirty="0">
                <a:solidFill>
                  <a:prstClr val="white"/>
                </a:solidFill>
                <a:latin typeface="Times New Roman" panose="02020603050405020304" pitchFamily="18" charset="0"/>
                <a:ea typeface="Times New Roman" panose="02020603050405020304" pitchFamily="18" charset="0"/>
              </a:rPr>
              <a:t>а</a:t>
            </a:r>
            <a:r>
              <a:rPr lang="ru-RU" sz="2800" dirty="0">
                <a:solidFill>
                  <a:prstClr val="white"/>
                </a:solidFill>
                <a:latin typeface="Times New Roman" panose="02020603050405020304" pitchFamily="18" charset="0"/>
                <a:ea typeface="Times New Roman" panose="02020603050405020304" pitchFamily="18" charset="0"/>
              </a:rPr>
              <a:t>сь формированием женских </a:t>
            </a:r>
            <a:r>
              <a:rPr lang="ru-RU" sz="2800" dirty="0" smtClean="0">
                <a:solidFill>
                  <a:prstClr val="white"/>
                </a:solidFill>
                <a:latin typeface="Times New Roman" panose="02020603050405020304" pitchFamily="18" charset="0"/>
                <a:ea typeface="Times New Roman" panose="02020603050405020304" pitchFamily="18" charset="0"/>
              </a:rPr>
              <a:t>авиаполков.</a:t>
            </a:r>
          </a:p>
          <a:p>
            <a:pPr marL="457200"/>
            <a:endParaRPr lang="ru-RU" sz="2800" dirty="0">
              <a:solidFill>
                <a:prstClr val="white"/>
              </a:solidFill>
              <a:latin typeface="Times New Roman" panose="02020603050405020304" pitchFamily="18" charset="0"/>
              <a:ea typeface="Times New Roman" panose="02020603050405020304" pitchFamily="18" charset="0"/>
            </a:endParaRPr>
          </a:p>
          <a:p>
            <a:pPr marL="457200"/>
            <a:r>
              <a:rPr lang="ru-RU" sz="2800" u="sng" dirty="0" smtClean="0">
                <a:solidFill>
                  <a:prstClr val="white"/>
                </a:solidFill>
                <a:latin typeface="Times New Roman" panose="02020603050405020304" pitchFamily="18" charset="0"/>
                <a:ea typeface="Times New Roman" panose="02020603050405020304" pitchFamily="18" charset="0"/>
              </a:rPr>
              <a:t>2. С </a:t>
            </a:r>
            <a:r>
              <a:rPr lang="ru-RU" sz="2800" u="sng" dirty="0">
                <a:solidFill>
                  <a:prstClr val="white"/>
                </a:solidFill>
                <a:latin typeface="Times New Roman" panose="02020603050405020304" pitchFamily="18" charset="0"/>
                <a:ea typeface="Times New Roman" panose="02020603050405020304" pitchFamily="18" charset="0"/>
              </a:rPr>
              <a:t>началом Великой Отечественной войны</a:t>
            </a:r>
            <a:r>
              <a:rPr lang="ru-RU" sz="2800" dirty="0">
                <a:solidFill>
                  <a:prstClr val="white"/>
                </a:solidFill>
                <a:latin typeface="Times New Roman" panose="02020603050405020304" pitchFamily="18" charset="0"/>
                <a:ea typeface="Times New Roman" panose="02020603050405020304" pitchFamily="18" charset="0"/>
              </a:rPr>
              <a:t> </a:t>
            </a:r>
            <a:r>
              <a:rPr lang="ru-RU" sz="2800" dirty="0" smtClean="0">
                <a:solidFill>
                  <a:prstClr val="white"/>
                </a:solidFill>
                <a:latin typeface="Times New Roman" panose="02020603050405020304" pitchFamily="18" charset="0"/>
                <a:ea typeface="Times New Roman" panose="02020603050405020304" pitchFamily="18" charset="0"/>
              </a:rPr>
              <a:t>М.М. </a:t>
            </a:r>
            <a:r>
              <a:rPr lang="ru-RU" sz="2800" dirty="0">
                <a:solidFill>
                  <a:prstClr val="white"/>
                </a:solidFill>
                <a:latin typeface="Times New Roman" panose="02020603050405020304" pitchFamily="18" charset="0"/>
                <a:ea typeface="Times New Roman" panose="02020603050405020304" pitchFamily="18" charset="0"/>
              </a:rPr>
              <a:t>Раскова занял</a:t>
            </a:r>
            <a:r>
              <a:rPr lang="ru-RU" sz="2800" i="1" dirty="0">
                <a:solidFill>
                  <a:prstClr val="white"/>
                </a:solidFill>
                <a:latin typeface="Times New Roman" panose="02020603050405020304" pitchFamily="18" charset="0"/>
                <a:ea typeface="Times New Roman" panose="02020603050405020304" pitchFamily="18" charset="0"/>
              </a:rPr>
              <a:t>а</a:t>
            </a:r>
            <a:r>
              <a:rPr lang="ru-RU" sz="2800" dirty="0">
                <a:solidFill>
                  <a:prstClr val="white"/>
                </a:solidFill>
                <a:latin typeface="Times New Roman" panose="02020603050405020304" pitchFamily="18" charset="0"/>
                <a:ea typeface="Times New Roman" panose="02020603050405020304" pitchFamily="18" charset="0"/>
              </a:rPr>
              <a:t>сь формированием женских </a:t>
            </a:r>
            <a:r>
              <a:rPr lang="ru-RU" sz="2800" dirty="0" smtClean="0">
                <a:solidFill>
                  <a:prstClr val="white"/>
                </a:solidFill>
                <a:latin typeface="Times New Roman" panose="02020603050405020304" pitchFamily="18" charset="0"/>
                <a:ea typeface="Times New Roman" panose="02020603050405020304" pitchFamily="18" charset="0"/>
              </a:rPr>
              <a:t>авиаполков.</a:t>
            </a:r>
          </a:p>
          <a:p>
            <a:pPr marL="457200"/>
            <a:endParaRPr lang="ru-RU" sz="2800" dirty="0" smtClean="0">
              <a:solidFill>
                <a:prstClr val="white"/>
              </a:solidFill>
              <a:latin typeface="Times New Roman" panose="02020603050405020304" pitchFamily="18" charset="0"/>
              <a:ea typeface="Times New Roman" panose="02020603050405020304" pitchFamily="18" charset="0"/>
            </a:endParaRPr>
          </a:p>
          <a:p>
            <a:pPr marL="457200"/>
            <a:r>
              <a:rPr lang="ru-RU" sz="2800" dirty="0" smtClean="0">
                <a:solidFill>
                  <a:prstClr val="white"/>
                </a:solidFill>
                <a:latin typeface="Times New Roman" panose="02020603050405020304" pitchFamily="18" charset="0"/>
                <a:ea typeface="Times New Roman" panose="02020603050405020304" pitchFamily="18" charset="0"/>
              </a:rPr>
              <a:t>3. С </a:t>
            </a:r>
            <a:r>
              <a:rPr lang="ru-RU" sz="2800" dirty="0">
                <a:solidFill>
                  <a:prstClr val="white"/>
                </a:solidFill>
                <a:latin typeface="Times New Roman" panose="02020603050405020304" pitchFamily="18" charset="0"/>
                <a:ea typeface="Times New Roman" panose="02020603050405020304" pitchFamily="18" charset="0"/>
              </a:rPr>
              <a:t>началом Великой Отечественной войны </a:t>
            </a:r>
            <a:r>
              <a:rPr lang="ru-RU" sz="2800" dirty="0" smtClean="0">
                <a:solidFill>
                  <a:prstClr val="white"/>
                </a:solidFill>
                <a:latin typeface="Times New Roman" panose="02020603050405020304" pitchFamily="18" charset="0"/>
                <a:ea typeface="Times New Roman" panose="02020603050405020304" pitchFamily="18" charset="0"/>
              </a:rPr>
              <a:t>М.М. </a:t>
            </a:r>
            <a:r>
              <a:rPr lang="ru-RU" sz="2800" dirty="0">
                <a:solidFill>
                  <a:prstClr val="white"/>
                </a:solidFill>
                <a:latin typeface="Times New Roman" panose="02020603050405020304" pitchFamily="18" charset="0"/>
                <a:ea typeface="Times New Roman" panose="02020603050405020304" pitchFamily="18" charset="0"/>
              </a:rPr>
              <a:t>Раскова занял</a:t>
            </a:r>
            <a:r>
              <a:rPr lang="ru-RU" sz="2800" i="1" dirty="0">
                <a:solidFill>
                  <a:prstClr val="white"/>
                </a:solidFill>
                <a:latin typeface="Times New Roman" panose="02020603050405020304" pitchFamily="18" charset="0"/>
                <a:ea typeface="Times New Roman" panose="02020603050405020304" pitchFamily="18" charset="0"/>
              </a:rPr>
              <a:t>а</a:t>
            </a:r>
            <a:r>
              <a:rPr lang="ru-RU" sz="2800" dirty="0">
                <a:solidFill>
                  <a:prstClr val="white"/>
                </a:solidFill>
                <a:latin typeface="Times New Roman" panose="02020603050405020304" pitchFamily="18" charset="0"/>
                <a:ea typeface="Times New Roman" panose="02020603050405020304" pitchFamily="18" charset="0"/>
              </a:rPr>
              <a:t>сь </a:t>
            </a:r>
            <a:r>
              <a:rPr lang="ru-RU" sz="2800" u="sng" dirty="0">
                <a:solidFill>
                  <a:prstClr val="white"/>
                </a:solidFill>
                <a:latin typeface="Times New Roman" panose="02020603050405020304" pitchFamily="18" charset="0"/>
                <a:ea typeface="Times New Roman" panose="02020603050405020304" pitchFamily="18" charset="0"/>
              </a:rPr>
              <a:t>формированием женских </a:t>
            </a:r>
            <a:r>
              <a:rPr lang="ru-RU" sz="2800" u="sng" dirty="0" smtClean="0">
                <a:solidFill>
                  <a:prstClr val="white"/>
                </a:solidFill>
                <a:latin typeface="Times New Roman" panose="02020603050405020304" pitchFamily="18" charset="0"/>
                <a:ea typeface="Times New Roman" panose="02020603050405020304" pitchFamily="18" charset="0"/>
              </a:rPr>
              <a:t>авиаполков.</a:t>
            </a:r>
            <a:endParaRPr lang="ru-RU" sz="2800" dirty="0">
              <a:solidFill>
                <a:prstClr val="white"/>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499854899"/>
      </p:ext>
    </p:extLst>
  </p:cSld>
  <p:clrMapOvr>
    <a:masterClrMapping/>
  </p:clrMapOvr>
  <p:transition>
    <p:sndAc>
      <p:stSnd>
        <p:snd r:embed="rId2" name="click.wav"/>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43608" y="332656"/>
            <a:ext cx="7886700" cy="4351338"/>
          </a:xfrm>
        </p:spPr>
        <p:txBody>
          <a:bodyPr/>
          <a:lstStyle/>
          <a:p>
            <a:pPr marL="0" indent="0" algn="just">
              <a:buNone/>
            </a:pPr>
            <a:r>
              <a:rPr lang="ru-RU" dirty="0" smtClean="0">
                <a:latin typeface="Times New Roman" panose="02020603050405020304" pitchFamily="18" charset="0"/>
                <a:cs typeface="Times New Roman" panose="02020603050405020304" pitchFamily="18" charset="0"/>
              </a:rPr>
              <a:t>         </a:t>
            </a:r>
            <a:r>
              <a:rPr lang="ru-RU" b="1" dirty="0" smtClean="0">
                <a:latin typeface="Times New Roman" panose="02020603050405020304" pitchFamily="18" charset="0"/>
                <a:cs typeface="Times New Roman" panose="02020603050405020304" pitchFamily="18" charset="0"/>
              </a:rPr>
              <a:t>Перескажите</a:t>
            </a:r>
            <a:r>
              <a:rPr lang="ru-RU" dirty="0" smtClean="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прочитанный Вами текст, включив в пересказ слова М.М. Расковой: </a:t>
            </a:r>
            <a:endParaRPr lang="ru-RU" dirty="0" smtClean="0">
              <a:latin typeface="Times New Roman" panose="02020603050405020304" pitchFamily="18" charset="0"/>
              <a:cs typeface="Times New Roman" panose="02020603050405020304" pitchFamily="18" charset="0"/>
            </a:endParaRPr>
          </a:p>
          <a:p>
            <a:pPr marL="0" indent="0" algn="just">
              <a:buNone/>
            </a:pPr>
            <a:endParaRPr lang="ru-RU" dirty="0">
              <a:latin typeface="Times New Roman" panose="02020603050405020304" pitchFamily="18" charset="0"/>
              <a:cs typeface="Times New Roman" panose="02020603050405020304" pitchFamily="18" charset="0"/>
            </a:endParaRPr>
          </a:p>
          <a:p>
            <a:pPr marL="0" indent="0" algn="just">
              <a:buNone/>
            </a:pPr>
            <a:r>
              <a:rPr lang="ru-RU" dirty="0" smtClean="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Я приземлилась в глухой тайге, где на несколько суток пути не было ни одного человека. С револьвером, ножом и двумя плитками шоколада мне предстояло спасать себя самой. Распугивая диких зверей, превозмогая ночной холод, я шла 10 дней, пока не встретила людей».</a:t>
            </a:r>
          </a:p>
          <a:p>
            <a:endParaRPr lang="ru-RU" dirty="0"/>
          </a:p>
          <a:p>
            <a:endParaRPr lang="ru-RU" dirty="0"/>
          </a:p>
        </p:txBody>
      </p:sp>
      <p:pic>
        <p:nvPicPr>
          <p:cNvPr id="4" name="Рисунок 3"/>
          <p:cNvPicPr>
            <a:picLocks noChangeAspect="1"/>
          </p:cNvPicPr>
          <p:nvPr/>
        </p:nvPicPr>
        <p:blipFill>
          <a:blip r:embed="rId2"/>
          <a:stretch>
            <a:fillRect/>
          </a:stretch>
        </p:blipFill>
        <p:spPr>
          <a:xfrm>
            <a:off x="1" y="4205781"/>
            <a:ext cx="3491880" cy="2652219"/>
          </a:xfrm>
          <a:prstGeom prst="rect">
            <a:avLst/>
          </a:prstGeom>
        </p:spPr>
      </p:pic>
    </p:spTree>
    <p:extLst>
      <p:ext uri="{BB962C8B-B14F-4D97-AF65-F5344CB8AC3E}">
        <p14:creationId xmlns:p14="http://schemas.microsoft.com/office/powerpoint/2010/main" val="33777526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AutoShape 2" descr="https://theslide.ru/img/thumbs/5a8576c83e399ce2381f7290df8d2190-800x.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solidFill>
                <a:prstClr val="black"/>
              </a:solidFill>
            </a:endParaRPr>
          </a:p>
        </p:txBody>
      </p:sp>
      <p:sp>
        <p:nvSpPr>
          <p:cNvPr id="4" name="Прямоугольник 3"/>
          <p:cNvSpPr/>
          <p:nvPr/>
        </p:nvSpPr>
        <p:spPr>
          <a:xfrm>
            <a:off x="827584" y="4567261"/>
            <a:ext cx="7776864" cy="1569660"/>
          </a:xfrm>
          <a:prstGeom prst="rect">
            <a:avLst/>
          </a:prstGeom>
        </p:spPr>
        <p:txBody>
          <a:bodyPr wrap="square">
            <a:spAutoFit/>
          </a:bodyPr>
          <a:lstStyle/>
          <a:p>
            <a:pPr algn="just"/>
            <a:r>
              <a:rPr lang="ru-RU" sz="2400" dirty="0">
                <a:solidFill>
                  <a:schemeClr val="bg1"/>
                </a:solidFill>
                <a:latin typeface="Times New Roman" panose="02020603050405020304" pitchFamily="18" charset="0"/>
                <a:cs typeface="Times New Roman" panose="02020603050405020304" pitchFamily="18" charset="0"/>
              </a:rPr>
              <a:t>Все десять дней </a:t>
            </a:r>
            <a:r>
              <a:rPr lang="ru-RU" sz="2400" dirty="0" smtClean="0">
                <a:solidFill>
                  <a:schemeClr val="bg1"/>
                </a:solidFill>
                <a:latin typeface="Times New Roman" panose="02020603050405020304" pitchFamily="18" charset="0"/>
                <a:cs typeface="Times New Roman" panose="02020603050405020304" pitchFamily="18" charset="0"/>
              </a:rPr>
              <a:t>Марина Михайловна  </a:t>
            </a:r>
            <a:r>
              <a:rPr lang="ru-RU" sz="2400" dirty="0">
                <a:solidFill>
                  <a:schemeClr val="bg1"/>
                </a:solidFill>
                <a:latin typeface="Times New Roman" panose="02020603050405020304" pitchFamily="18" charset="0"/>
                <a:cs typeface="Times New Roman" panose="02020603050405020304" pitchFamily="18" charset="0"/>
              </a:rPr>
              <a:t>без остановки шла на звук выстрелов своих подруг - так они условились </a:t>
            </a:r>
            <a:r>
              <a:rPr lang="ru-RU" sz="2400" dirty="0" smtClean="0">
                <a:solidFill>
                  <a:schemeClr val="bg1"/>
                </a:solidFill>
                <a:latin typeface="Times New Roman" panose="02020603050405020304" pitchFamily="18" charset="0"/>
                <a:cs typeface="Times New Roman" panose="02020603050405020304" pitchFamily="18" charset="0"/>
              </a:rPr>
              <a:t>ещё </a:t>
            </a:r>
            <a:r>
              <a:rPr lang="ru-RU" sz="2400" dirty="0">
                <a:solidFill>
                  <a:schemeClr val="bg1"/>
                </a:solidFill>
                <a:latin typeface="Times New Roman" panose="02020603050405020304" pitchFamily="18" charset="0"/>
                <a:cs typeface="Times New Roman" panose="02020603050405020304" pitchFamily="18" charset="0"/>
              </a:rPr>
              <a:t>до </a:t>
            </a:r>
            <a:r>
              <a:rPr lang="ru-RU" sz="2400" dirty="0" smtClean="0">
                <a:solidFill>
                  <a:schemeClr val="bg1"/>
                </a:solidFill>
                <a:latin typeface="Times New Roman" panose="02020603050405020304" pitchFamily="18" charset="0"/>
                <a:cs typeface="Times New Roman" panose="02020603050405020304" pitchFamily="18" charset="0"/>
              </a:rPr>
              <a:t>полёта </a:t>
            </a:r>
            <a:r>
              <a:rPr lang="ru-RU" sz="2400" dirty="0">
                <a:solidFill>
                  <a:schemeClr val="bg1"/>
                </a:solidFill>
                <a:latin typeface="Times New Roman" panose="02020603050405020304" pitchFamily="18" charset="0"/>
                <a:cs typeface="Times New Roman" panose="02020603050405020304" pitchFamily="18" charset="0"/>
              </a:rPr>
              <a:t>найтись, если потеряются в </a:t>
            </a:r>
            <a:r>
              <a:rPr lang="ru-RU" sz="2400" dirty="0" smtClean="0">
                <a:solidFill>
                  <a:schemeClr val="bg1"/>
                </a:solidFill>
                <a:latin typeface="Times New Roman" panose="02020603050405020304" pitchFamily="18" charset="0"/>
                <a:cs typeface="Times New Roman" panose="02020603050405020304" pitchFamily="18" charset="0"/>
              </a:rPr>
              <a:t>тайге (</a:t>
            </a:r>
            <a:r>
              <a:rPr lang="ru-RU" sz="2400" i="1" dirty="0" smtClean="0">
                <a:solidFill>
                  <a:schemeClr val="bg1"/>
                </a:solidFill>
                <a:latin typeface="Times New Roman" panose="02020603050405020304" pitchFamily="18" charset="0"/>
                <a:cs typeface="Times New Roman" panose="02020603050405020304" pitchFamily="18" charset="0"/>
              </a:rPr>
              <a:t>факты из жизни М.М. Расковой</a:t>
            </a:r>
            <a:r>
              <a:rPr lang="ru-RU" sz="2400" dirty="0" smtClean="0">
                <a:solidFill>
                  <a:schemeClr val="bg1"/>
                </a:solidFill>
                <a:latin typeface="Times New Roman" panose="02020603050405020304" pitchFamily="18" charset="0"/>
                <a:cs typeface="Times New Roman" panose="02020603050405020304" pitchFamily="18" charset="0"/>
              </a:rPr>
              <a:t>).</a:t>
            </a:r>
            <a:endParaRPr lang="ru-RU" sz="2400" dirty="0">
              <a:solidFill>
                <a:schemeClr val="bg1"/>
              </a:solidFill>
              <a:latin typeface="Times New Roman" panose="02020603050405020304" pitchFamily="18" charset="0"/>
              <a:cs typeface="Times New Roman" panose="02020603050405020304" pitchFamily="18" charset="0"/>
            </a:endParaRPr>
          </a:p>
        </p:txBody>
      </p:sp>
      <p:pic>
        <p:nvPicPr>
          <p:cNvPr id="5" name="Рисунок 4"/>
          <p:cNvPicPr>
            <a:picLocks noChangeAspect="1"/>
          </p:cNvPicPr>
          <p:nvPr/>
        </p:nvPicPr>
        <p:blipFill>
          <a:blip r:embed="rId3"/>
          <a:stretch>
            <a:fillRect/>
          </a:stretch>
        </p:blipFill>
        <p:spPr>
          <a:xfrm>
            <a:off x="3799855" y="20710"/>
            <a:ext cx="5344145" cy="3805774"/>
          </a:xfrm>
          <a:prstGeom prst="rect">
            <a:avLst/>
          </a:prstGeom>
        </p:spPr>
      </p:pic>
      <p:pic>
        <p:nvPicPr>
          <p:cNvPr id="8" name="Рисунок 7"/>
          <p:cNvPicPr>
            <a:picLocks noChangeAspect="1"/>
          </p:cNvPicPr>
          <p:nvPr/>
        </p:nvPicPr>
        <p:blipFill>
          <a:blip r:embed="rId4"/>
          <a:stretch>
            <a:fillRect/>
          </a:stretch>
        </p:blipFill>
        <p:spPr>
          <a:xfrm>
            <a:off x="147001" y="907457"/>
            <a:ext cx="3617684" cy="3241623"/>
          </a:xfrm>
          <a:prstGeom prst="rect">
            <a:avLst/>
          </a:prstGeom>
        </p:spPr>
      </p:pic>
    </p:spTree>
    <p:extLst>
      <p:ext uri="{BB962C8B-B14F-4D97-AF65-F5344CB8AC3E}">
        <p14:creationId xmlns:p14="http://schemas.microsoft.com/office/powerpoint/2010/main" val="176747532"/>
      </p:ext>
    </p:extLst>
  </p:cSld>
  <p:clrMapOvr>
    <a:masterClrMapping/>
  </p:clrMapOvr>
  <p:transition>
    <p:sndAc>
      <p:stSnd>
        <p:snd r:embed="rId2" name="click.wav"/>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23528" y="332656"/>
            <a:ext cx="8676456" cy="6771084"/>
          </a:xfrm>
          <a:prstGeom prst="rect">
            <a:avLst/>
          </a:prstGeom>
        </p:spPr>
        <p:txBody>
          <a:bodyPr wrap="square">
            <a:spAutoFit/>
          </a:bodyPr>
          <a:lstStyle/>
          <a:p>
            <a:pPr algn="just"/>
            <a:r>
              <a:rPr lang="ru-RU" sz="1600" dirty="0">
                <a:solidFill>
                  <a:schemeClr val="bg1"/>
                </a:solidFill>
                <a:latin typeface="Times New Roman" panose="02020603050405020304" pitchFamily="18" charset="0"/>
                <a:cs typeface="Times New Roman" panose="02020603050405020304" pitchFamily="18" charset="0"/>
              </a:rPr>
              <a:t>А)  Марина Раскова погибла в авиакатастрофе при перелёте своего полка на фронт за 2 года до окончания войны. </a:t>
            </a:r>
          </a:p>
          <a:p>
            <a:pPr algn="just"/>
            <a:endParaRPr lang="ru-RU" sz="1600" dirty="0">
              <a:solidFill>
                <a:schemeClr val="bg1"/>
              </a:solidFill>
              <a:latin typeface="Times New Roman" panose="02020603050405020304" pitchFamily="18" charset="0"/>
              <a:cs typeface="Times New Roman" panose="02020603050405020304" pitchFamily="18" charset="0"/>
            </a:endParaRPr>
          </a:p>
          <a:p>
            <a:pPr algn="just"/>
            <a:r>
              <a:rPr lang="ru-RU" sz="1600" dirty="0">
                <a:solidFill>
                  <a:schemeClr val="bg1"/>
                </a:solidFill>
                <a:latin typeface="Times New Roman" panose="02020603050405020304" pitchFamily="18" charset="0"/>
                <a:cs typeface="Times New Roman" panose="02020603050405020304" pitchFamily="18" charset="0"/>
              </a:rPr>
              <a:t> Б)  Марина Михайловна </a:t>
            </a:r>
            <a:r>
              <a:rPr lang="ru-RU" sz="1600" dirty="0" err="1">
                <a:solidFill>
                  <a:schemeClr val="bg1"/>
                </a:solidFill>
                <a:latin typeface="Times New Roman" panose="02020603050405020304" pitchFamily="18" charset="0"/>
                <a:cs typeface="Times New Roman" panose="02020603050405020304" pitchFamily="18" charset="0"/>
              </a:rPr>
              <a:t>Раско́ва</a:t>
            </a:r>
            <a:r>
              <a:rPr lang="ru-RU" sz="1600" dirty="0">
                <a:solidFill>
                  <a:schemeClr val="bg1"/>
                </a:solidFill>
                <a:latin typeface="Times New Roman" panose="02020603050405020304" pitchFamily="18" charset="0"/>
                <a:cs typeface="Times New Roman" panose="02020603050405020304" pitchFamily="18" charset="0"/>
              </a:rPr>
              <a:t> ни в детстве, ни в юности стать лётчиком не помышляла: училась в консерватории, собиралась стать музыкантом. Однако когда умер отец, Марина вынуждена была устроиться на химический завод. А с 1932 года Марина Михайловна работает в </a:t>
            </a:r>
            <a:r>
              <a:rPr lang="ru-RU" sz="1600" dirty="0" err="1">
                <a:solidFill>
                  <a:schemeClr val="bg1"/>
                </a:solidFill>
                <a:latin typeface="Times New Roman" panose="02020603050405020304" pitchFamily="18" charset="0"/>
                <a:cs typeface="Times New Roman" panose="02020603050405020304" pitchFamily="18" charset="0"/>
              </a:rPr>
              <a:t>аэронавигацио́нной</a:t>
            </a:r>
            <a:r>
              <a:rPr lang="ru-RU" sz="1600" dirty="0">
                <a:solidFill>
                  <a:schemeClr val="bg1"/>
                </a:solidFill>
                <a:latin typeface="Times New Roman" panose="02020603050405020304" pitchFamily="18" charset="0"/>
                <a:cs typeface="Times New Roman" panose="02020603050405020304" pitchFamily="18" charset="0"/>
              </a:rPr>
              <a:t> лаборатории чертёжницей.</a:t>
            </a:r>
          </a:p>
          <a:p>
            <a:pPr algn="just"/>
            <a:endParaRPr lang="ru-RU" sz="1600" dirty="0">
              <a:solidFill>
                <a:schemeClr val="bg1"/>
              </a:solidFill>
              <a:latin typeface="Times New Roman" panose="02020603050405020304" pitchFamily="18" charset="0"/>
              <a:cs typeface="Times New Roman" panose="02020603050405020304" pitchFamily="18" charset="0"/>
            </a:endParaRPr>
          </a:p>
          <a:p>
            <a:pPr algn="just"/>
            <a:r>
              <a:rPr lang="ru-RU" sz="1600" dirty="0">
                <a:solidFill>
                  <a:schemeClr val="bg1"/>
                </a:solidFill>
                <a:latin typeface="Times New Roman" panose="02020603050405020304" pitchFamily="18" charset="0"/>
                <a:cs typeface="Times New Roman" panose="02020603050405020304" pitchFamily="18" charset="0"/>
              </a:rPr>
              <a:t> В)  С началом Великой Отечественной войны Раскова занялась формированием женских авиаполков. На её призыв откликнулись тысячи женщин. Она была строгим, но любимым командиром 587 женского полка. «Ночными ведьмами» называли гитлеровцы советских лётчиц. Девушки летали на тихоходных самолётах. Чтобы их не сбили, они летали по ночам и на малой высоте. За ночь они совершали десятки вылетов.</a:t>
            </a:r>
          </a:p>
          <a:p>
            <a:pPr algn="just"/>
            <a:endParaRPr lang="ru-RU" sz="1600" dirty="0">
              <a:solidFill>
                <a:schemeClr val="bg1"/>
              </a:solidFill>
              <a:latin typeface="Times New Roman" panose="02020603050405020304" pitchFamily="18" charset="0"/>
              <a:cs typeface="Times New Roman" panose="02020603050405020304" pitchFamily="18" charset="0"/>
            </a:endParaRPr>
          </a:p>
          <a:p>
            <a:pPr algn="just"/>
            <a:r>
              <a:rPr lang="ru-RU" sz="1600" dirty="0">
                <a:solidFill>
                  <a:schemeClr val="bg1"/>
                </a:solidFill>
                <a:latin typeface="Times New Roman" panose="02020603050405020304" pitchFamily="18" charset="0"/>
                <a:cs typeface="Times New Roman" panose="02020603050405020304" pitchFamily="18" charset="0"/>
              </a:rPr>
              <a:t>       Г)  Марину Михайловну увлекла, как и многих в 30 годы XX века, авиация. И она в 22 года стала первой женщиной-штурманом в отечественной военной авиации. Позже Марина окончила школу пилотов. Самолёт Марины возглавлял воздушные парады над Красной площадью в Москве. Она участвовала в дальних авиаперелётах, преодолев более 6 тысяч километров над тайгой. В одном из таких перелётов у самолёта закончилось топливо, и Раскова выпрыгнула с парашютом в тайгу. За проявленное мужество Марине Расковой было присвоено звание Героя Советского Союза.</a:t>
            </a:r>
          </a:p>
          <a:p>
            <a:pPr algn="just"/>
            <a:endParaRPr lang="ru-RU" sz="1600" dirty="0">
              <a:solidFill>
                <a:schemeClr val="bg1"/>
              </a:solidFill>
              <a:latin typeface="Times New Roman" panose="02020603050405020304" pitchFamily="18" charset="0"/>
              <a:cs typeface="Times New Roman" panose="02020603050405020304" pitchFamily="18" charset="0"/>
            </a:endParaRPr>
          </a:p>
          <a:p>
            <a:pPr algn="just"/>
            <a:r>
              <a:rPr lang="ru-RU" sz="1600" dirty="0">
                <a:solidFill>
                  <a:schemeClr val="bg1"/>
                </a:solidFill>
                <a:latin typeface="Times New Roman" panose="02020603050405020304" pitchFamily="18" charset="0"/>
                <a:cs typeface="Times New Roman" panose="02020603050405020304" pitchFamily="18" charset="0"/>
              </a:rPr>
              <a:t>1.  БВГА </a:t>
            </a:r>
          </a:p>
          <a:p>
            <a:pPr algn="just"/>
            <a:r>
              <a:rPr lang="ru-RU" sz="1600" dirty="0">
                <a:solidFill>
                  <a:schemeClr val="bg1"/>
                </a:solidFill>
                <a:latin typeface="Times New Roman" panose="02020603050405020304" pitchFamily="18" charset="0"/>
                <a:cs typeface="Times New Roman" panose="02020603050405020304" pitchFamily="18" charset="0"/>
              </a:rPr>
              <a:t>2.  БГАВ</a:t>
            </a:r>
          </a:p>
          <a:p>
            <a:pPr algn="just"/>
            <a:r>
              <a:rPr lang="ru-RU" sz="1600" dirty="0">
                <a:solidFill>
                  <a:schemeClr val="bg1"/>
                </a:solidFill>
                <a:latin typeface="Times New Roman" panose="02020603050405020304" pitchFamily="18" charset="0"/>
                <a:cs typeface="Times New Roman" panose="02020603050405020304" pitchFamily="18" charset="0"/>
              </a:rPr>
              <a:t>3.  ВБАГ</a:t>
            </a:r>
          </a:p>
          <a:p>
            <a:pPr algn="just"/>
            <a:r>
              <a:rPr lang="ru-RU" sz="1600" dirty="0">
                <a:solidFill>
                  <a:schemeClr val="bg1"/>
                </a:solidFill>
                <a:latin typeface="Times New Roman" panose="02020603050405020304" pitchFamily="18" charset="0"/>
                <a:cs typeface="Times New Roman" panose="02020603050405020304" pitchFamily="18" charset="0"/>
              </a:rPr>
              <a:t>4.  БГВА  </a:t>
            </a:r>
          </a:p>
          <a:p>
            <a:endParaRPr lang="ru-RU" dirty="0"/>
          </a:p>
        </p:txBody>
      </p:sp>
    </p:spTree>
    <p:extLst>
      <p:ext uri="{BB962C8B-B14F-4D97-AF65-F5344CB8AC3E}">
        <p14:creationId xmlns:p14="http://schemas.microsoft.com/office/powerpoint/2010/main" val="2085083076"/>
      </p:ext>
    </p:extLst>
  </p:cSld>
  <p:clrMapOvr>
    <a:masterClrMapping/>
  </p:clrMapOvr>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onstantia-Franklin Gothic Book">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1532</TotalTime>
  <Words>556</Words>
  <Application>Microsoft Office PowerPoint</Application>
  <PresentationFormat>Экран (4:3)</PresentationFormat>
  <Paragraphs>80</Paragraphs>
  <Slides>10</Slides>
  <Notes>0</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10</vt:i4>
      </vt:variant>
    </vt:vector>
  </HeadingPairs>
  <TitlesOfParts>
    <vt:vector size="17" baseType="lpstr">
      <vt:lpstr>Arial</vt:lpstr>
      <vt:lpstr>Arial Narrow</vt:lpstr>
      <vt:lpstr>Calibri</vt:lpstr>
      <vt:lpstr>Constantia</vt:lpstr>
      <vt:lpstr>Franklin Gothic Book</vt:lpstr>
      <vt:lpstr>Times New Roman</vt:lpstr>
      <vt:lpstr>1_Office Theme</vt:lpstr>
      <vt:lpstr>Презентация PowerPoint</vt:lpstr>
      <vt:lpstr>Презентация PowerPoint</vt:lpstr>
      <vt:lpstr>Тема  «Герои Великой Отечественной войны»</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1</dc:creator>
  <cp:lastModifiedBy>PC</cp:lastModifiedBy>
  <cp:revision>253</cp:revision>
  <dcterms:created xsi:type="dcterms:W3CDTF">2015-06-20T11:36:36Z</dcterms:created>
  <dcterms:modified xsi:type="dcterms:W3CDTF">2026-05-04T14:50:36Z</dcterms:modified>
</cp:coreProperties>
</file>