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83" r:id="rId4"/>
    <p:sldId id="284" r:id="rId5"/>
    <p:sldId id="287" r:id="rId6"/>
    <p:sldId id="288" r:id="rId7"/>
    <p:sldId id="291" r:id="rId8"/>
    <p:sldId id="292" r:id="rId9"/>
    <p:sldId id="290" r:id="rId10"/>
    <p:sldId id="273" r:id="rId11"/>
    <p:sldId id="266" r:id="rId12"/>
    <p:sldId id="280" r:id="rId13"/>
    <p:sldId id="293" r:id="rId14"/>
    <p:sldId id="289" r:id="rId15"/>
    <p:sldId id="282" r:id="rId16"/>
    <p:sldId id="294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 autoAdjust="0"/>
  </p:normalViewPr>
  <p:slideViewPr>
    <p:cSldViewPr>
      <p:cViewPr>
        <p:scale>
          <a:sx n="62" d="100"/>
          <a:sy n="62" d="100"/>
        </p:scale>
        <p:origin x="-1542" y="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A71FCDA-D796-4D0E-B91E-BAFF6A1CC4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5"/>
            <a:ext cx="7572428" cy="11430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3214686"/>
            <a:ext cx="5024446" cy="3347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28596" y="285728"/>
            <a:ext cx="87154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образовательное учреждение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№9 г.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Черемхово»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«Никто не забыт, ничто не забыто»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97167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/>
              <a:t>В руководстве страной во время Великой Отечественной войны огромную роль сыграл И.В. Сталин. Великим полководцем признан маршал Советского Союза Георгий Константинович Жуков. </a:t>
            </a:r>
            <a:endParaRPr lang="ru-RU" sz="2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65862" y="2714620"/>
            <a:ext cx="243841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86058"/>
            <a:ext cx="2639868" cy="3323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28662" y="621508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И.В. Сталин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Г.К. Жуков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3214686"/>
            <a:ext cx="300853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7969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Памятники воинам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8858280" cy="1643074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sz="24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071546"/>
            <a:ext cx="2684404" cy="20163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http://www.polevskoy-turcentr.ru/foto/severnaya-chast/pamyatnik-pogranichnikam/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143380"/>
            <a:ext cx="25993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esktop\6cbbdeadb93e1cf2c1f2f67da16838b9_w960_h20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071546"/>
            <a:ext cx="2492378" cy="220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1\Desktop\516019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071546"/>
            <a:ext cx="2050256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1\Desktop\21594.jpe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4143380"/>
            <a:ext cx="285337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14356"/>
            <a:ext cx="77724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Cambria" pitchFamily="18" charset="0"/>
              </a:rPr>
              <a:t>История  памятника Заводского посёлка посёлка </a:t>
            </a:r>
            <a:r>
              <a:rPr lang="ru-RU" sz="3600" b="1" i="1" dirty="0" smtClean="0">
                <a:latin typeface="Cambria" pitchFamily="18" charset="0"/>
              </a:rPr>
              <a:t/>
            </a:r>
            <a:br>
              <a:rPr lang="ru-RU" sz="3600" b="1" i="1" dirty="0" smtClean="0">
                <a:latin typeface="Cambria" pitchFamily="18" charset="0"/>
              </a:rPr>
            </a:br>
            <a:endParaRPr lang="ru-RU" sz="36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737"/>
            <a:ext cx="8543956" cy="2786082"/>
          </a:xfrm>
        </p:spPr>
        <p:txBody>
          <a:bodyPr/>
          <a:lstStyle/>
          <a:p>
            <a:r>
              <a:rPr lang="ru-RU" sz="3600" b="1" dirty="0" smtClean="0"/>
              <a:t>- Как называется этот памятник?</a:t>
            </a:r>
          </a:p>
          <a:p>
            <a:r>
              <a:rPr lang="ru-RU" sz="3600" b="1" dirty="0" smtClean="0"/>
              <a:t>- Когда он был основан?</a:t>
            </a:r>
          </a:p>
          <a:p>
            <a:r>
              <a:rPr lang="ru-RU" sz="3600" b="1" dirty="0" smtClean="0"/>
              <a:t>- Чьи имена выбиты на его плитах?</a:t>
            </a:r>
          </a:p>
          <a:p>
            <a:endParaRPr lang="ru-RU" dirty="0"/>
          </a:p>
        </p:txBody>
      </p:sp>
      <p:pic>
        <p:nvPicPr>
          <p:cNvPr id="6" name="Рисунок 5" descr="C:\Users\1\Desktop\21594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571876"/>
            <a:ext cx="4782199" cy="277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Черемховский герой-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Михаил Марченко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1428736"/>
            <a:ext cx="3131083" cy="2065336"/>
          </a:xfrm>
          <a:prstGeom prst="rect">
            <a:avLst/>
          </a:prstGeom>
        </p:spPr>
      </p:pic>
      <p:pic>
        <p:nvPicPr>
          <p:cNvPr id="1026" name="Picture 2" descr="https://im0-tub-ru.yandex.net/i?id=fb5553ae1fb9c8dd65fbdddb82e19013&amp;n=33&amp;h=215&amp;w=2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643182"/>
            <a:ext cx="5340237" cy="400052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914400" y="2143116"/>
            <a:ext cx="4514856" cy="387668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ru-RU" sz="2800" dirty="0" smtClean="0">
                <a:latin typeface="Franklin Gothic Book" pitchFamily="34" charset="0"/>
              </a:rPr>
              <a:t> </a:t>
            </a:r>
            <a:endParaRPr lang="ru-RU" dirty="0"/>
          </a:p>
        </p:txBody>
      </p:sp>
      <p:pic>
        <p:nvPicPr>
          <p:cNvPr id="4" name="Picture 7" descr="ВЕЧНЫЙ ОГОНЬ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849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7224" y="2071678"/>
            <a:ext cx="60007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4000" dirty="0" smtClean="0">
                <a:solidFill>
                  <a:schemeClr val="bg1"/>
                </a:solidFill>
                <a:latin typeface="Franklin Gothic Book" pitchFamily="34" charset="0"/>
              </a:rPr>
              <a:t>  Глядя в вечный огонь – </a:t>
            </a:r>
          </a:p>
          <a:p>
            <a:pPr>
              <a:buNone/>
              <a:defRPr/>
            </a:pPr>
            <a:r>
              <a:rPr lang="ru-RU" sz="4000" dirty="0" smtClean="0">
                <a:solidFill>
                  <a:schemeClr val="bg1"/>
                </a:solidFill>
                <a:latin typeface="Franklin Gothic Book" pitchFamily="34" charset="0"/>
              </a:rPr>
              <a:t>   тихой скорби сиянье – </a:t>
            </a:r>
          </a:p>
          <a:p>
            <a:pPr>
              <a:buNone/>
              <a:defRPr/>
            </a:pPr>
            <a:r>
              <a:rPr lang="ru-RU" sz="4000" dirty="0" smtClean="0">
                <a:solidFill>
                  <a:schemeClr val="bg1"/>
                </a:solidFill>
                <a:latin typeface="Franklin Gothic Book" pitchFamily="34" charset="0"/>
              </a:rPr>
              <a:t>   Ты послушай святую </a:t>
            </a:r>
          </a:p>
          <a:p>
            <a:pPr>
              <a:buNone/>
              <a:defRPr/>
            </a:pPr>
            <a:r>
              <a:rPr lang="ru-RU" sz="4000" dirty="0" smtClean="0">
                <a:solidFill>
                  <a:schemeClr val="bg1"/>
                </a:solidFill>
                <a:latin typeface="Franklin Gothic Book" pitchFamily="34" charset="0"/>
              </a:rPr>
              <a:t>   минуту молчанья...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571480"/>
            <a:ext cx="7772400" cy="5448320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/>
              <a:t>РАБОТА В ГРУППАХ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r>
              <a:rPr lang="ru-RU" sz="3600" dirty="0" smtClean="0"/>
              <a:t>1 группа - «Памятник в Заводском посёлке»</a:t>
            </a:r>
          </a:p>
          <a:p>
            <a:r>
              <a:rPr lang="ru-RU" sz="3600" dirty="0" smtClean="0"/>
              <a:t>2 группа  - Добрые дела 3 класса</a:t>
            </a:r>
          </a:p>
          <a:p>
            <a:r>
              <a:rPr lang="ru-RU" sz="3600" dirty="0" smtClean="0"/>
              <a:t>3 группа -  Письма  благодарности</a:t>
            </a:r>
            <a:endParaRPr lang="ru-RU" sz="3600" dirty="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928662" y="414338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1" name="Picture 5" descr="1"/>
          <p:cNvPicPr>
            <a:picLocks noGrp="1" noChangeAspect="1" noChangeArrowheads="1" noCrop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0193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началась Великая Отечественная  война</a:t>
            </a:r>
            <a:r>
              <a:rPr lang="ru-RU" sz="2800" b="1" i="1" dirty="0" smtClean="0">
                <a:latin typeface="Cambria" pitchFamily="18" charset="0"/>
              </a:rPr>
              <a:t>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229600" cy="1857388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/>
              <a:t>22 июня 1941года   в 4 часа утра </a:t>
            </a:r>
            <a:endParaRPr lang="ru-RU" sz="24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email">
            <a:lum bright="1000"/>
          </a:blip>
          <a:srcRect/>
          <a:stretch>
            <a:fillRect/>
          </a:stretch>
        </p:blipFill>
        <p:spPr bwMode="auto">
          <a:xfrm>
            <a:off x="4857752" y="4286256"/>
            <a:ext cx="3042955" cy="2270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16" y="1500174"/>
            <a:ext cx="2044008" cy="2521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4000504"/>
            <a:ext cx="3500462" cy="2395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57356" y="1643050"/>
            <a:ext cx="3643306" cy="2181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428604"/>
            <a:ext cx="3071834" cy="3662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2657468" cy="1695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4071942"/>
            <a:ext cx="3811641" cy="2570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071546"/>
            <a:ext cx="3214678" cy="4184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Война - это разруха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5658758" cy="3475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4143380"/>
            <a:ext cx="3750495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Война – это холод и голод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3357586" cy="25181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00174"/>
            <a:ext cx="3713153" cy="50720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10" descr="1941_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000504"/>
            <a:ext cx="4000496" cy="246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Война – это боль и страдания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643050"/>
            <a:ext cx="4477489" cy="3461143"/>
          </a:xfr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3429000"/>
            <a:ext cx="3192441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Потери в годы войны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800" dirty="0" smtClean="0"/>
              <a:t>  более 27 000 000 чел </a:t>
            </a:r>
          </a:p>
          <a:p>
            <a:r>
              <a:rPr lang="ru-RU" sz="4800" dirty="0" smtClean="0"/>
              <a:t>  1710 городов</a:t>
            </a:r>
          </a:p>
          <a:p>
            <a:r>
              <a:rPr lang="ru-RU" sz="4800" dirty="0" smtClean="0"/>
              <a:t>  70 000 сёл и деревень</a:t>
            </a:r>
          </a:p>
          <a:p>
            <a:r>
              <a:rPr lang="ru-RU" sz="4800" dirty="0" smtClean="0"/>
              <a:t>  6 000 000 зданий</a:t>
            </a:r>
          </a:p>
          <a:p>
            <a:r>
              <a:rPr lang="ru-RU" sz="4800" dirty="0" smtClean="0"/>
              <a:t>  30 % национального       богатства</a:t>
            </a:r>
            <a:endParaRPr lang="ru-R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11288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Победы!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93058" y="3214686"/>
            <a:ext cx="4650942" cy="3357586"/>
          </a:xfr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1142984"/>
            <a:ext cx="4572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Парад Победы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Рисунок133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786" y="1785926"/>
            <a:ext cx="3371110" cy="4572000"/>
          </a:xfrm>
          <a:noFill/>
          <a:ln>
            <a:solidFill>
              <a:srgbClr val="0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500562" y="2143116"/>
            <a:ext cx="40719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solidFill>
                  <a:srgbClr val="FF0000"/>
                </a:solidFill>
              </a:rPr>
              <a:t>24 июня 1945 года </a:t>
            </a:r>
            <a:r>
              <a:rPr lang="ru-RU" sz="3200" dirty="0" smtClean="0"/>
              <a:t>на Красной площади в Москве состоялся    </a:t>
            </a:r>
            <a:r>
              <a:rPr lang="ru-RU" sz="3200" dirty="0" smtClean="0">
                <a:solidFill>
                  <a:srgbClr val="FF0000"/>
                </a:solidFill>
              </a:rPr>
              <a:t>Парад Победы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639</TotalTime>
  <Words>199</Words>
  <Application>Microsoft Office PowerPoint</Application>
  <PresentationFormat>Экран (4:3)</PresentationFormat>
  <Paragraphs>39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Справедливость</vt:lpstr>
      <vt:lpstr>Презентация PowerPoint</vt:lpstr>
      <vt:lpstr>Как началась Великая Отечественная  война.</vt:lpstr>
      <vt:lpstr>Презентация PowerPoint</vt:lpstr>
      <vt:lpstr>Война - это разруха</vt:lpstr>
      <vt:lpstr>Война – это холод и голод</vt:lpstr>
      <vt:lpstr>Война – это боль и страдания</vt:lpstr>
      <vt:lpstr>Потери в годы войны</vt:lpstr>
      <vt:lpstr>День Победы! </vt:lpstr>
      <vt:lpstr>Парад Победы</vt:lpstr>
      <vt:lpstr>Презентация PowerPoint</vt:lpstr>
      <vt:lpstr>Памятники воинам  </vt:lpstr>
      <vt:lpstr>История  памятника Заводского посёлка посёлка  </vt:lpstr>
      <vt:lpstr>Черемховский герой- Михаил Марченко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священной войны</dc:title>
  <cp:lastModifiedBy>анна</cp:lastModifiedBy>
  <cp:revision>74</cp:revision>
  <dcterms:modified xsi:type="dcterms:W3CDTF">2017-11-17T06:06:43Z</dcterms:modified>
</cp:coreProperties>
</file>