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18.05.2022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18.05.2022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55576" y="2348880"/>
            <a:ext cx="77048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000" dirty="0">
                <a:solidFill>
                  <a:prstClr val="white"/>
                </a:solidFill>
              </a:rPr>
              <a:t>«Волшебный звездопад добра»</a:t>
            </a:r>
            <a:endParaRPr lang="ru-RU" sz="40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2703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3636912" y="4272677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  <a:p>
            <a:pPr lvl="1"/>
            <a:r>
              <a:rPr lang="ru-RU" dirty="0"/>
              <a:t>сегодня я узнал...</a:t>
            </a:r>
            <a:endParaRPr lang="ru-RU" sz="1600" dirty="0"/>
          </a:p>
          <a:p>
            <a:pPr lvl="1"/>
            <a:r>
              <a:rPr lang="ru-RU" dirty="0"/>
              <a:t>было трудно…</a:t>
            </a:r>
            <a:endParaRPr lang="ru-RU" sz="1600" dirty="0"/>
          </a:p>
          <a:p>
            <a:pPr lvl="1"/>
            <a:r>
              <a:rPr lang="ru-RU" dirty="0"/>
              <a:t>я понял, что…</a:t>
            </a:r>
            <a:endParaRPr lang="ru-RU" sz="1600" dirty="0"/>
          </a:p>
          <a:p>
            <a:pPr lvl="1"/>
            <a:r>
              <a:rPr lang="ru-RU" dirty="0"/>
              <a:t>я научился…</a:t>
            </a:r>
            <a:endParaRPr lang="ru-RU" sz="1600" dirty="0"/>
          </a:p>
          <a:p>
            <a:pPr lvl="1"/>
            <a:r>
              <a:rPr lang="ru-RU" dirty="0"/>
              <a:t>я смог…</a:t>
            </a:r>
            <a:endParaRPr lang="ru-RU" sz="1600" dirty="0"/>
          </a:p>
          <a:p>
            <a:pPr lvl="1"/>
            <a:r>
              <a:rPr lang="ru-RU" dirty="0"/>
              <a:t>я не смог…</a:t>
            </a:r>
            <a:endParaRPr lang="ru-RU" sz="1600" dirty="0"/>
          </a:p>
          <a:p>
            <a:pPr lvl="1"/>
            <a:r>
              <a:rPr lang="ru-RU" dirty="0"/>
              <a:t>меня удивило…</a:t>
            </a:r>
            <a:endParaRPr lang="ru-RU" sz="1600" dirty="0"/>
          </a:p>
          <a:p>
            <a:pPr lvl="1"/>
            <a:r>
              <a:rPr lang="ru-RU" dirty="0"/>
              <a:t>мне захотелось… </a:t>
            </a:r>
            <a:endParaRPr lang="ru-RU" sz="1600" dirty="0"/>
          </a:p>
        </p:txBody>
      </p:sp>
      <p:sp>
        <p:nvSpPr>
          <p:cNvPr id="5" name="Выноска-облако 4"/>
          <p:cNvSpPr/>
          <p:nvPr/>
        </p:nvSpPr>
        <p:spPr>
          <a:xfrm>
            <a:off x="3563888" y="764704"/>
            <a:ext cx="2880320" cy="1224136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ru-RU" sz="2000" dirty="0" smtClean="0"/>
              <a:t>Мне было </a:t>
            </a:r>
            <a:r>
              <a:rPr lang="ru-RU" sz="2000" dirty="0"/>
              <a:t>трудно…</a:t>
            </a:r>
            <a:endParaRPr lang="ru-RU" sz="2000" dirty="0"/>
          </a:p>
        </p:txBody>
      </p:sp>
      <p:sp>
        <p:nvSpPr>
          <p:cNvPr id="6" name="Выноска-облако 5"/>
          <p:cNvSpPr/>
          <p:nvPr/>
        </p:nvSpPr>
        <p:spPr>
          <a:xfrm>
            <a:off x="1043608" y="939984"/>
            <a:ext cx="2196752" cy="1224136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Сегодня </a:t>
            </a:r>
            <a:r>
              <a:rPr lang="ru-RU" sz="2000" dirty="0"/>
              <a:t>я узнал...</a:t>
            </a:r>
          </a:p>
        </p:txBody>
      </p:sp>
      <p:sp>
        <p:nvSpPr>
          <p:cNvPr id="7" name="Выноска-облако 6"/>
          <p:cNvSpPr/>
          <p:nvPr/>
        </p:nvSpPr>
        <p:spPr>
          <a:xfrm>
            <a:off x="6119664" y="1552052"/>
            <a:ext cx="3024336" cy="1224136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ru-RU" sz="2000" dirty="0" smtClean="0"/>
              <a:t>Я </a:t>
            </a:r>
            <a:r>
              <a:rPr lang="ru-RU" sz="2000" dirty="0"/>
              <a:t>не смог…</a:t>
            </a:r>
            <a:endParaRPr lang="ru-RU" sz="2000" dirty="0"/>
          </a:p>
        </p:txBody>
      </p:sp>
      <p:sp>
        <p:nvSpPr>
          <p:cNvPr id="8" name="Выноска-облако 7"/>
          <p:cNvSpPr/>
          <p:nvPr/>
        </p:nvSpPr>
        <p:spPr>
          <a:xfrm>
            <a:off x="251520" y="2639028"/>
            <a:ext cx="2988448" cy="1224136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ru-RU" sz="2000" dirty="0" smtClean="0"/>
              <a:t>Я понял</a:t>
            </a:r>
            <a:r>
              <a:rPr lang="ru-RU" sz="2000" dirty="0"/>
              <a:t>, что…</a:t>
            </a:r>
            <a:endParaRPr lang="ru-RU" sz="2000" dirty="0"/>
          </a:p>
        </p:txBody>
      </p:sp>
      <p:sp>
        <p:nvSpPr>
          <p:cNvPr id="9" name="Выноска-облако 8"/>
          <p:cNvSpPr/>
          <p:nvPr/>
        </p:nvSpPr>
        <p:spPr>
          <a:xfrm>
            <a:off x="3779912" y="2924944"/>
            <a:ext cx="3010704" cy="1224136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Я научился....</a:t>
            </a:r>
            <a:endParaRPr lang="ru-RU" sz="2000" dirty="0"/>
          </a:p>
        </p:txBody>
      </p:sp>
      <p:sp>
        <p:nvSpPr>
          <p:cNvPr id="10" name="Выноска-облако 9"/>
          <p:cNvSpPr/>
          <p:nvPr/>
        </p:nvSpPr>
        <p:spPr>
          <a:xfrm>
            <a:off x="719376" y="4509120"/>
            <a:ext cx="3420576" cy="1224136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ru-RU" sz="2000" dirty="0" smtClean="0"/>
              <a:t>Мне </a:t>
            </a:r>
            <a:r>
              <a:rPr lang="ru-RU" sz="2000" dirty="0"/>
              <a:t>захотелось… </a:t>
            </a:r>
            <a:endParaRPr lang="ru-RU" sz="2000" dirty="0"/>
          </a:p>
        </p:txBody>
      </p:sp>
      <p:sp>
        <p:nvSpPr>
          <p:cNvPr id="11" name="Выноска-облако 10"/>
          <p:cNvSpPr/>
          <p:nvPr/>
        </p:nvSpPr>
        <p:spPr>
          <a:xfrm>
            <a:off x="4788024" y="4341202"/>
            <a:ext cx="3204864" cy="1224136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ru-RU" sz="2000" dirty="0" smtClean="0"/>
              <a:t>Меня </a:t>
            </a:r>
            <a:r>
              <a:rPr lang="ru-RU" sz="2000" dirty="0"/>
              <a:t>удивило…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53255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59</Words>
  <Application>Microsoft Office PowerPoint</Application>
  <PresentationFormat>Экран (4:3)</PresentationFormat>
  <Paragraphs>17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Поток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SuperUser</dc:creator>
  <cp:lastModifiedBy>SuperUser</cp:lastModifiedBy>
  <cp:revision>1</cp:revision>
  <dcterms:created xsi:type="dcterms:W3CDTF">2022-05-18T04:03:57Z</dcterms:created>
  <dcterms:modified xsi:type="dcterms:W3CDTF">2022-05-18T04:13:35Z</dcterms:modified>
</cp:coreProperties>
</file>