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8" r:id="rId4"/>
    <p:sldId id="267" r:id="rId5"/>
    <p:sldId id="296" r:id="rId6"/>
    <p:sldId id="297" r:id="rId7"/>
    <p:sldId id="298" r:id="rId8"/>
    <p:sldId id="302" r:id="rId9"/>
    <p:sldId id="303" r:id="rId10"/>
    <p:sldId id="304" r:id="rId11"/>
    <p:sldId id="305" r:id="rId12"/>
    <p:sldId id="306" r:id="rId13"/>
    <p:sldId id="299" r:id="rId14"/>
    <p:sldId id="279" r:id="rId15"/>
    <p:sldId id="300" r:id="rId16"/>
    <p:sldId id="295" r:id="rId17"/>
    <p:sldId id="293" r:id="rId18"/>
    <p:sldId id="301" r:id="rId19"/>
    <p:sldId id="29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98" autoAdjust="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7628384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ДЕВИЗ 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6912768" cy="410445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5800" dirty="0" smtClean="0"/>
              <a:t> </a:t>
            </a:r>
            <a:r>
              <a:rPr lang="ru-RU" sz="5800" dirty="0" smtClean="0">
                <a:solidFill>
                  <a:schemeClr val="tx1"/>
                </a:solidFill>
              </a:rPr>
              <a:t>-Что есть больше всего на свете? </a:t>
            </a:r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                        – </a:t>
            </a:r>
            <a:r>
              <a:rPr lang="ru-RU" sz="5800" b="1" dirty="0" smtClean="0">
                <a:solidFill>
                  <a:srgbClr val="C00000"/>
                </a:solidFill>
              </a:rPr>
              <a:t>Пространство.</a:t>
            </a:r>
            <a:endParaRPr lang="en-US" sz="5800" dirty="0" smtClean="0"/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- Что быстрее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Ум.</a:t>
            </a:r>
            <a:endParaRPr lang="ru-RU" sz="5800" dirty="0" smtClean="0"/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- Что мудрее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Время.</a:t>
            </a:r>
            <a:endParaRPr lang="ru-RU" sz="5800" dirty="0" smtClean="0"/>
          </a:p>
          <a:p>
            <a:pPr algn="l">
              <a:buFontTx/>
              <a:buChar char="-"/>
            </a:pPr>
            <a:r>
              <a:rPr lang="ru-RU" sz="5800" dirty="0" smtClean="0">
                <a:solidFill>
                  <a:schemeClr val="tx1"/>
                </a:solidFill>
              </a:rPr>
              <a:t>Что приятнее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Достичь желаемого.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C00000"/>
              </a:solidFill>
            </a:endParaRPr>
          </a:p>
          <a:p>
            <a:pPr algn="r"/>
            <a:r>
              <a:rPr lang="ru-RU" sz="5100" dirty="0" smtClean="0">
                <a:solidFill>
                  <a:schemeClr val="tx1"/>
                </a:solidFill>
              </a:rPr>
              <a:t>Фалес Милетский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древнегреческий философ и математик</a:t>
            </a:r>
          </a:p>
        </p:txBody>
      </p:sp>
      <p:pic>
        <p:nvPicPr>
          <p:cNvPr id="24578" name="Picture 2" descr="https://fs00.infourok.ru/images/doc/228/46482/1/img15.jpg"/>
          <p:cNvPicPr>
            <a:picLocks noChangeAspect="1" noChangeArrowheads="1"/>
          </p:cNvPicPr>
          <p:nvPr/>
        </p:nvPicPr>
        <p:blipFill>
          <a:blip r:embed="rId2" cstate="print"/>
          <a:srcRect l="4199" t="21337" r="52489" b="11464"/>
          <a:stretch>
            <a:fillRect/>
          </a:stretch>
        </p:blipFill>
        <p:spPr bwMode="auto">
          <a:xfrm>
            <a:off x="7020272" y="188640"/>
            <a:ext cx="1956687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math-oge.sdamgia.ru/get_file?id=16232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513407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2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2" name="Picture 28" descr="https://math-oge.sdamgia.ru/get_file?id=16302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828" y="1844824"/>
            <a:ext cx="562132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98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" name="Picture 30" descr="https://math-oge.sdamgia.ru/get_file?id=16307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060848"/>
            <a:ext cx="562922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78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404664"/>
            <a:ext cx="3223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48478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утверждение верное, то поднимаем правую руку вверх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утверждение неверное, то - левую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64502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утверждение верное, то необходимо встать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утверждение неверное, то остаёмся на местах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9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Открытый банк заданий ОГЭ</a:t>
            </a:r>
            <a:endParaRPr lang="ru-RU" sz="36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779096" cy="348498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1. В равнобедренной трапеции основания равны 3 и 5, а один из углов между боковой стороной и основанием равен 45°. Найдите площадь этой трапеции.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2. Периметр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ромба равен 12, а один из углов равен 30°. Найдите площадь этого ромба.</a:t>
            </a:r>
          </a:p>
          <a:p>
            <a:pPr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 descr="Главна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683568" y="4221088"/>
            <a:ext cx="11156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на</a:t>
            </a:r>
            <a:r>
              <a:rPr lang="en-US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uztest.ru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32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Домашнее задание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овторить формулы нахождения площадей четырёхугольников, №517, №518(а)</a:t>
            </a:r>
          </a:p>
          <a:p>
            <a:pPr marL="514350" indent="-51435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задание: подготовить доклад на тему «Формула Пика на ОГЭ»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Критерии отметок</a:t>
            </a:r>
            <a:endParaRPr lang="ru-RU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45228"/>
              </p:ext>
            </p:extLst>
          </p:nvPr>
        </p:nvGraphicFramePr>
        <p:xfrm>
          <a:off x="611560" y="1844824"/>
          <a:ext cx="6864424" cy="3435096"/>
        </p:xfrm>
        <a:graphic>
          <a:graphicData uri="http://schemas.openxmlformats.org/drawingml/2006/table">
            <a:tbl>
              <a:tblPr/>
              <a:tblGrid>
                <a:gridCol w="2880320"/>
                <a:gridCol w="3984104"/>
              </a:tblGrid>
              <a:tr h="3491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Количество баллов</a:t>
                      </a: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Отметка</a:t>
                      </a: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491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Более   12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«5»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91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10 - 12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«4»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91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7 - 9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«3»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7276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Менее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Необходимо ещё поработать над темой</a:t>
                      </a:r>
                    </a:p>
                  </a:txBody>
                  <a:tcPr marL="53387" marR="53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7628384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ДЕВИЗ 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6912768" cy="410445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5800" dirty="0" smtClean="0"/>
              <a:t> </a:t>
            </a:r>
            <a:r>
              <a:rPr lang="ru-RU" sz="5800" dirty="0" smtClean="0">
                <a:solidFill>
                  <a:schemeClr val="tx1"/>
                </a:solidFill>
              </a:rPr>
              <a:t>-Что есть больше всего на свете? </a:t>
            </a:r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                        – </a:t>
            </a:r>
            <a:r>
              <a:rPr lang="ru-RU" sz="5800" b="1" dirty="0" smtClean="0">
                <a:solidFill>
                  <a:srgbClr val="C00000"/>
                </a:solidFill>
              </a:rPr>
              <a:t>Пространство.</a:t>
            </a:r>
            <a:endParaRPr lang="en-US" sz="5800" dirty="0" smtClean="0"/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- Что быстрее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Ум.</a:t>
            </a:r>
            <a:endParaRPr lang="ru-RU" sz="5800" dirty="0" smtClean="0"/>
          </a:p>
          <a:p>
            <a:pPr algn="l"/>
            <a:r>
              <a:rPr lang="ru-RU" sz="5800" dirty="0" smtClean="0">
                <a:solidFill>
                  <a:schemeClr val="tx1"/>
                </a:solidFill>
              </a:rPr>
              <a:t>- Что мудрее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Время.</a:t>
            </a:r>
            <a:endParaRPr lang="ru-RU" sz="5800" dirty="0" smtClean="0"/>
          </a:p>
          <a:p>
            <a:pPr algn="l">
              <a:buFontTx/>
              <a:buChar char="-"/>
            </a:pPr>
            <a:r>
              <a:rPr lang="ru-RU" sz="5800" dirty="0" smtClean="0">
                <a:solidFill>
                  <a:schemeClr val="tx1"/>
                </a:solidFill>
              </a:rPr>
              <a:t>Что приятнее всего? – </a:t>
            </a:r>
            <a:r>
              <a:rPr lang="ru-RU" sz="5800" b="1" dirty="0" smtClean="0">
                <a:solidFill>
                  <a:srgbClr val="C00000"/>
                </a:solidFill>
              </a:rPr>
              <a:t>Достичь желаемого.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C00000"/>
              </a:solidFill>
            </a:endParaRPr>
          </a:p>
          <a:p>
            <a:pPr algn="r"/>
            <a:r>
              <a:rPr lang="ru-RU" sz="5100" dirty="0" smtClean="0">
                <a:solidFill>
                  <a:schemeClr val="tx1"/>
                </a:solidFill>
              </a:rPr>
              <a:t>Фалес Милетский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древнегреческий философ и математик</a:t>
            </a:r>
          </a:p>
        </p:txBody>
      </p:sp>
      <p:pic>
        <p:nvPicPr>
          <p:cNvPr id="24578" name="Picture 2" descr="https://fs00.infourok.ru/images/doc/228/46482/1/img15.jpg"/>
          <p:cNvPicPr>
            <a:picLocks noChangeAspect="1" noChangeArrowheads="1"/>
          </p:cNvPicPr>
          <p:nvPr/>
        </p:nvPicPr>
        <p:blipFill>
          <a:blip r:embed="rId2" cstate="print"/>
          <a:srcRect l="4199" t="21337" r="52489" b="11464"/>
          <a:stretch>
            <a:fillRect/>
          </a:stretch>
        </p:blipFill>
        <p:spPr bwMode="auto">
          <a:xfrm>
            <a:off x="7020272" y="188640"/>
            <a:ext cx="1956687" cy="2276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56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«Лестница успеха»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229200"/>
            <a:ext cx="3168352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5373216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Знаю формулы площадей четырёхугольников, но не умею их применять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4509120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1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645024"/>
            <a:ext cx="3456384" cy="1512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Знаю формулы площадей четырёхугольников и умею их применять в задачах на готовых чертежах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1916832"/>
            <a:ext cx="3456384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Знаю и умею применять формулы площадей четырёхугольников при решении задач повышенного уровня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2852936"/>
            <a:ext cx="86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2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0112" y="112474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3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6643734" cy="2958538"/>
            <a:chOff x="1115616" y="2146448"/>
            <a:chExt cx="7165477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3" name="Рисунок 12" descr="first-years-Y1234BLI2p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1441450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HH01761_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564904"/>
            <a:ext cx="1738060" cy="1505144"/>
          </a:xfrm>
          <a:prstGeom prst="rect">
            <a:avLst/>
          </a:prstGeom>
          <a:noFill/>
        </p:spPr>
      </p:pic>
      <p:pic>
        <p:nvPicPr>
          <p:cNvPr id="15" name="Рисунок 14" descr="j024609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492896"/>
            <a:ext cx="2173259" cy="220584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1520" y="1268760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3688" y="1196752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,,,</a:t>
            </a:r>
            <a:endParaRPr lang="ru-RU" sz="9600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4293096"/>
            <a:ext cx="2952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Ч=Щ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9912" y="1124744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,,</a:t>
            </a:r>
            <a:endParaRPr lang="ru-RU" sz="9600" dirty="0"/>
          </a:p>
        </p:txBody>
      </p:sp>
      <p:sp>
        <p:nvSpPr>
          <p:cNvPr id="20" name="TextBox 19"/>
          <p:cNvSpPr txBox="1"/>
          <p:nvPr/>
        </p:nvSpPr>
        <p:spPr>
          <a:xfrm>
            <a:off x="4932040" y="1196752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,,,,,,,</a:t>
            </a:r>
            <a:endParaRPr lang="ru-RU" sz="9600" dirty="0"/>
          </a:p>
        </p:txBody>
      </p:sp>
      <p:sp>
        <p:nvSpPr>
          <p:cNvPr id="21" name="TextBox 20"/>
          <p:cNvSpPr txBox="1"/>
          <p:nvPr/>
        </p:nvSpPr>
        <p:spPr>
          <a:xfrm>
            <a:off x="7380312" y="2492896"/>
            <a:ext cx="8354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Ключевое слово темы урока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араллелограмм 37"/>
          <p:cNvSpPr/>
          <p:nvPr/>
        </p:nvSpPr>
        <p:spPr>
          <a:xfrm rot="20694393">
            <a:off x="212335" y="630381"/>
            <a:ext cx="3110446" cy="2042947"/>
          </a:xfrm>
          <a:prstGeom prst="parallelogram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Трапеция 38"/>
          <p:cNvSpPr/>
          <p:nvPr/>
        </p:nvSpPr>
        <p:spPr>
          <a:xfrm>
            <a:off x="4355976" y="1268760"/>
            <a:ext cx="2448272" cy="1892341"/>
          </a:xfrm>
          <a:prstGeom prst="trapezoi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4437112"/>
            <a:ext cx="30963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148064" y="3429000"/>
            <a:ext cx="1944216" cy="29523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9776" y="987089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064896" cy="1752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Площадь четырёхугольников</a:t>
            </a:r>
          </a:p>
          <a:p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76672"/>
            <a:ext cx="4085852" cy="3409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2636912"/>
            <a:ext cx="3888432" cy="363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92696"/>
            <a:ext cx="6264696" cy="1658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356992"/>
            <a:ext cx="640871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и запишите количество баллов в лист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самооценивания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8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math-oge.sdamgia.ru/get_file?id=16156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400002"/>
            <a:ext cx="6848199" cy="346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42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math-oge.sdamgia.ru/get_file?id=16312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28800"/>
            <a:ext cx="6713624" cy="418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6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клет­ча­той бу­ма­ге с раз­ме­ром клет­ки 1х1 изоб­ражён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Най­ди­те его пло­щадь.</a:t>
            </a:r>
          </a:p>
        </p:txBody>
      </p:sp>
      <p:sp>
        <p:nvSpPr>
          <p:cNvPr id="6" name="AutoShape 4" descr="https://math-oge.sdamgia.ru/get_file?id=163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0" name="Picture 26" descr="https://math-oge.sdamgia.ru/get_file?id=16338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00002"/>
            <a:ext cx="4536504" cy="476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1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1402</TotalTime>
  <Words>332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Тема Office</vt:lpstr>
      <vt:lpstr>ДЕВИЗ УРОКА</vt:lpstr>
      <vt:lpstr>Ключевое слово темы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Открытый банк заданий ОГЭ</vt:lpstr>
      <vt:lpstr>Презентация PowerPoint</vt:lpstr>
      <vt:lpstr>Домашнее задание</vt:lpstr>
      <vt:lpstr>Критерии отметок</vt:lpstr>
      <vt:lpstr>ДЕВИЗ УРОКА</vt:lpstr>
      <vt:lpstr>«Лестница успеха»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irucomp</cp:lastModifiedBy>
  <cp:revision>97</cp:revision>
  <dcterms:created xsi:type="dcterms:W3CDTF">2014-07-09T08:33:20Z</dcterms:created>
  <dcterms:modified xsi:type="dcterms:W3CDTF">2021-11-25T10:22:47Z</dcterms:modified>
</cp:coreProperties>
</file>