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8"/>
  </p:notesMasterIdLst>
  <p:handoutMasterIdLst>
    <p:handoutMasterId r:id="rId49"/>
  </p:handoutMasterIdLst>
  <p:sldIdLst>
    <p:sldId id="256" r:id="rId2"/>
    <p:sldId id="257" r:id="rId3"/>
    <p:sldId id="295" r:id="rId4"/>
    <p:sldId id="259" r:id="rId5"/>
    <p:sldId id="296" r:id="rId6"/>
    <p:sldId id="261" r:id="rId7"/>
    <p:sldId id="266" r:id="rId8"/>
    <p:sldId id="267" r:id="rId9"/>
    <p:sldId id="263" r:id="rId10"/>
    <p:sldId id="268" r:id="rId11"/>
    <p:sldId id="265" r:id="rId12"/>
    <p:sldId id="269" r:id="rId13"/>
    <p:sldId id="270" r:id="rId14"/>
    <p:sldId id="271" r:id="rId15"/>
    <p:sldId id="272" r:id="rId16"/>
    <p:sldId id="307" r:id="rId17"/>
    <p:sldId id="308" r:id="rId18"/>
    <p:sldId id="309" r:id="rId19"/>
    <p:sldId id="274" r:id="rId20"/>
    <p:sldId id="322" r:id="rId21"/>
    <p:sldId id="321" r:id="rId22"/>
    <p:sldId id="323" r:id="rId23"/>
    <p:sldId id="324" r:id="rId24"/>
    <p:sldId id="275" r:id="rId25"/>
    <p:sldId id="293" r:id="rId26"/>
    <p:sldId id="327" r:id="rId27"/>
    <p:sldId id="328" r:id="rId28"/>
    <p:sldId id="310" r:id="rId29"/>
    <p:sldId id="311" r:id="rId30"/>
    <p:sldId id="312" r:id="rId31"/>
    <p:sldId id="313" r:id="rId32"/>
    <p:sldId id="314" r:id="rId33"/>
    <p:sldId id="315" r:id="rId34"/>
    <p:sldId id="278" r:id="rId35"/>
    <p:sldId id="279" r:id="rId36"/>
    <p:sldId id="280" r:id="rId37"/>
    <p:sldId id="281" r:id="rId38"/>
    <p:sldId id="282" r:id="rId39"/>
    <p:sldId id="285" r:id="rId40"/>
    <p:sldId id="286" r:id="rId41"/>
    <p:sldId id="287" r:id="rId42"/>
    <p:sldId id="336" r:id="rId43"/>
    <p:sldId id="288" r:id="rId44"/>
    <p:sldId id="290" r:id="rId45"/>
    <p:sldId id="291" r:id="rId46"/>
    <p:sldId id="298" r:id="rId4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5" d="100"/>
          <a:sy n="55" d="100"/>
        </p:scale>
        <p:origin x="72" y="5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897CE9-25C7-46DF-B470-5267AB439D48}" type="datetimeFigureOut">
              <a:rPr lang="ru-RU" smtClean="0"/>
              <a:t>28.01.2023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3848D2A-E95A-4B28-8966-C0C4CE610B6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584452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CB83C71-D986-43DB-B03D-C1CFC8D02508}" type="datetimeFigureOut">
              <a:rPr lang="ru-RU" smtClean="0"/>
              <a:t>28.01.2023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EC8009-7F44-4E04-9AEF-EDD5078FCC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0846024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EC8009-7F44-4E04-9AEF-EDD5078FCC6A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1078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18C810-7CE9-4FDA-8E71-0AD13454D8CC}" type="datetime1">
              <a:rPr lang="ru-RU" smtClean="0"/>
              <a:t>28.01.2023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0F1970-87FF-408C-A629-738A810E1F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A392C-7548-4741-B4F0-523F49A13E07}" type="datetime1">
              <a:rPr lang="ru-RU" smtClean="0"/>
              <a:t>28.01.2023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0F1970-87FF-408C-A629-738A810E1F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CAD13-7C5B-4182-AF63-6ACCF6DEB21B}" type="datetime1">
              <a:rPr lang="ru-RU" smtClean="0"/>
              <a:t>28.01.2023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0F1970-87FF-408C-A629-738A810E1F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5977C-5CF8-445B-B92B-40FE4983688F}" type="datetime1">
              <a:rPr lang="ru-RU" smtClean="0"/>
              <a:t>28.01.2023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0F1970-87FF-408C-A629-738A810E1F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72DAEE-8E58-4BB5-AEB1-2C5FDC4C77A1}" type="datetime1">
              <a:rPr lang="ru-RU" smtClean="0"/>
              <a:t>28.01.2023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0F1970-87FF-408C-A629-738A810E1F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3FE5D8-4285-4D9F-A54C-88AB7BFCAE50}" type="datetime1">
              <a:rPr lang="ru-RU" smtClean="0"/>
              <a:t>28.01.2023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0F1970-87FF-408C-A629-738A810E1F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96A341-CA5A-43EB-962E-2F1A11C3756B}" type="datetime1">
              <a:rPr lang="ru-RU" smtClean="0"/>
              <a:t>28.01.2023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0F1970-87FF-408C-A629-738A810E1F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CCF114-1401-4A71-A872-DD6D0571B6A6}" type="datetime1">
              <a:rPr lang="ru-RU" smtClean="0"/>
              <a:t>28.01.2023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0F1970-87FF-408C-A629-738A810E1F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D2FF5A-5BBC-41AF-BCA9-7D15BC3A09B4}" type="datetime1">
              <a:rPr lang="ru-RU" smtClean="0"/>
              <a:t>28.01.2023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0F1970-87FF-408C-A629-738A810E1F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DDBE9-7FA7-47AC-AEFB-5FA6D9D33810}" type="datetime1">
              <a:rPr lang="ru-RU" smtClean="0"/>
              <a:t>28.01.2023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0F1970-87FF-408C-A629-738A810E1F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16FD58-81F1-4D8C-822E-C9F7229241DA}" type="datetime1">
              <a:rPr lang="ru-RU" smtClean="0"/>
              <a:t>28.01.2023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0F1970-87FF-408C-A629-738A810E1F0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94B909-E0F3-4805-92A2-13C04E904453}" type="datetime1">
              <a:rPr lang="ru-RU" smtClean="0"/>
              <a:t>28.01.2023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0F1970-87FF-408C-A629-738A810E1F0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gif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Documents and Settings\User\Рабочий стол\метод работа\блокада\26.01.jpg"/>
          <p:cNvPicPr preferRelativeResize="0"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0000" y="90000"/>
            <a:ext cx="8904000" cy="6678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chemeClr val="bg2">
                <a:lumMod val="50000"/>
              </a:schemeClr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дюба\Desktop\Блокада 1\БЛОКАДА\20,.jpg"/>
          <p:cNvPicPr preferRelativeResize="0"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000" y="90000"/>
            <a:ext cx="9000000" cy="6678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chemeClr val="bg2">
                <a:lumMod val="50000"/>
              </a:schemeClr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Содержимое 3" descr="8,.jpg"/>
          <p:cNvPicPr preferRelativeResize="0"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0000" y="90000"/>
            <a:ext cx="9000000" cy="6678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chemeClr val="bg2">
                <a:lumMod val="50000"/>
              </a:schemeClr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Содержимое 3" descr="9,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chemeClr val="bg2">
                <a:lumMod val="50000"/>
              </a:schemeClr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Содержимое 3" descr="10,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chemeClr val="bg2">
                <a:lumMod val="50000"/>
              </a:schemeClr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Содержимое 3" descr="11,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chemeClr val="bg2">
                <a:lumMod val="50000"/>
              </a:schemeClr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Содержимое 3" descr="12,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chemeClr val="bg2">
                <a:lumMod val="50000"/>
              </a:schemeClr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884" t="8519" r="9028" b="17778"/>
          <a:stretch/>
        </p:blipFill>
        <p:spPr>
          <a:xfrm>
            <a:off x="89756" y="-8027"/>
            <a:ext cx="8964488" cy="687405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bg2">
                <a:lumMod val="5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697171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7" r="4584" b="9259"/>
          <a:stretch/>
        </p:blipFill>
        <p:spPr>
          <a:xfrm>
            <a:off x="32752" y="94320"/>
            <a:ext cx="9078496" cy="666936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bg2">
                <a:lumMod val="5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62036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84"/>
          <a:stretch/>
        </p:blipFill>
        <p:spPr>
          <a:xfrm>
            <a:off x="0" y="-28144"/>
            <a:ext cx="9144000" cy="691428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bg2">
                <a:lumMod val="5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072779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Содержимое 3" descr="14,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chemeClr val="bg2">
                <a:lumMod val="50000"/>
              </a:schemeClr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дюба\Desktop\Блокада 1\100486966_5043889_0_6ef03_d1db7c5e_XL.gif"/>
          <p:cNvPicPr preferRelativeResize="0">
            <a:picLocks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000" y="90000"/>
            <a:ext cx="9000000" cy="6678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chemeClr val="bg2">
                <a:lumMod val="50000"/>
              </a:schemeClr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96"/>
          <a:stretch/>
        </p:blipFill>
        <p:spPr>
          <a:xfrm>
            <a:off x="9491" y="58316"/>
            <a:ext cx="9125019" cy="674136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bg2">
                <a:lumMod val="5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902156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52" y="140793"/>
            <a:ext cx="9036496" cy="657641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bg2">
                <a:lumMod val="5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976414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760" y="137409"/>
            <a:ext cx="8892480" cy="658318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bg2">
                <a:lumMod val="5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161127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89" r="14456" b="5794"/>
          <a:stretch/>
        </p:blipFill>
        <p:spPr>
          <a:xfrm>
            <a:off x="41364" y="58316"/>
            <a:ext cx="9061272" cy="674136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bg2">
                <a:lumMod val="5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519542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дюба\Desktop\Блокада 1\БЛОКАДА\12.jpg"/>
          <p:cNvPicPr preferRelativeResize="0"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000" y="83801"/>
            <a:ext cx="9000000" cy="669039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chemeClr val="bg2">
                <a:lumMod val="50000"/>
              </a:schemeClr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444"/>
          <a:stretch/>
        </p:blipFill>
        <p:spPr>
          <a:xfrm>
            <a:off x="485800" y="27487"/>
            <a:ext cx="8172400" cy="683051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bg2">
                <a:lumMod val="5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world-war.ru/wp-content/uploads/2011/11/160191844.jpg"/>
          <p:cNvPicPr>
            <a:picLocks noChangeAspect="1" noChangeArrowheads="1"/>
          </p:cNvPicPr>
          <p:nvPr/>
        </p:nvPicPr>
        <p:blipFill>
          <a:blip r:embed="rId2" cstate="print"/>
          <a:srcRect l="2557" t="5455" r="9212"/>
          <a:stretch>
            <a:fillRect/>
          </a:stretch>
        </p:blipFill>
        <p:spPr bwMode="auto">
          <a:xfrm>
            <a:off x="98836" y="58316"/>
            <a:ext cx="8946328" cy="6741368"/>
          </a:xfrm>
          <a:prstGeom prst="rect">
            <a:avLst/>
          </a:prstGeom>
          <a:ln w="190500" cap="sq">
            <a:solidFill>
              <a:schemeClr val="accent6">
                <a:lumMod val="75000"/>
              </a:schemeClr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6192688" cy="706090"/>
          </a:xfrm>
        </p:spPr>
        <p:txBody>
          <a:bodyPr>
            <a:normAutofit fontScale="90000"/>
          </a:bodyPr>
          <a:lstStyle/>
          <a:p>
            <a:r>
              <a:rPr lang="ru-RU" dirty="0"/>
              <a:t>Ленинградские мальчишки</a:t>
            </a: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670221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Documents and Settings\User\Рабочий стол\метод работа\блокада\2109.jpg"/>
          <p:cNvPicPr>
            <a:picLocks noChangeAspect="1" noChangeArrowheads="1"/>
          </p:cNvPicPr>
          <p:nvPr/>
        </p:nvPicPr>
        <p:blipFill>
          <a:blip r:embed="rId2" cstate="print"/>
          <a:srcRect r="15499"/>
          <a:stretch>
            <a:fillRect/>
          </a:stretch>
        </p:blipFill>
        <p:spPr bwMode="auto">
          <a:xfrm>
            <a:off x="629816" y="0"/>
            <a:ext cx="7884368" cy="6762494"/>
          </a:xfrm>
          <a:prstGeom prst="rect">
            <a:avLst/>
          </a:prstGeom>
          <a:ln w="190500" cap="sq">
            <a:solidFill>
              <a:schemeClr val="accent6">
                <a:lumMod val="75000"/>
              </a:schemeClr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3119656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 descr="http://gorod.tomsk.ru/uploads/56967/1304685882/37015678_4.jpg"/>
          <p:cNvPicPr/>
          <p:nvPr/>
        </p:nvPicPr>
        <p:blipFill>
          <a:blip r:embed="rId2" cstate="print"/>
          <a:srcRect r="15611"/>
          <a:stretch>
            <a:fillRect/>
          </a:stretch>
        </p:blipFill>
        <p:spPr bwMode="auto">
          <a:xfrm>
            <a:off x="89756" y="0"/>
            <a:ext cx="8964488" cy="6858000"/>
          </a:xfrm>
          <a:prstGeom prst="rect">
            <a:avLst/>
          </a:prstGeom>
          <a:ln w="190500" cap="sq">
            <a:solidFill>
              <a:schemeClr val="accent6">
                <a:lumMod val="75000"/>
              </a:schemeClr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707130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Содержимое 3" descr="11,.jpg"/>
          <p:cNvPicPr preferRelativeResize="0">
            <a:picLocks/>
          </p:cNvPicPr>
          <p:nvPr/>
        </p:nvPicPr>
        <p:blipFill>
          <a:blip r:embed="rId2" cstate="print"/>
          <a:srcRect l="8008" t="49661" r="64704" b="2559"/>
          <a:stretch>
            <a:fillRect/>
          </a:stretch>
        </p:blipFill>
        <p:spPr>
          <a:xfrm>
            <a:off x="1529916" y="0"/>
            <a:ext cx="6084168" cy="6858000"/>
          </a:xfrm>
          <a:prstGeom prst="rect">
            <a:avLst/>
          </a:prstGeom>
          <a:ln w="190500" cap="sq">
            <a:solidFill>
              <a:schemeClr val="accent6">
                <a:lumMod val="75000"/>
              </a:schemeClr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707899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457"/>
          <a:stretch/>
        </p:blipFill>
        <p:spPr>
          <a:xfrm>
            <a:off x="66871" y="58316"/>
            <a:ext cx="9010259" cy="674136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chemeClr val="bg2">
                <a:lumMod val="50000"/>
              </a:schemeClr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Picture 4" descr="http://referat.ru/cache/referats/16735/image014.jpg"/>
          <p:cNvPicPr preferRelativeResize="0">
            <a:picLocks noChangeArrowheads="1"/>
          </p:cNvPicPr>
          <p:nvPr/>
        </p:nvPicPr>
        <p:blipFill>
          <a:blip r:embed="rId2" cstate="print"/>
          <a:srcRect t="1667" r="12573"/>
          <a:stretch>
            <a:fillRect/>
          </a:stretch>
        </p:blipFill>
        <p:spPr bwMode="auto">
          <a:xfrm>
            <a:off x="1324062" y="0"/>
            <a:ext cx="6495876" cy="6858000"/>
          </a:xfrm>
          <a:prstGeom prst="rect">
            <a:avLst/>
          </a:prstGeom>
          <a:ln w="190500" cap="sq">
            <a:solidFill>
              <a:schemeClr val="accent6">
                <a:lumMod val="75000"/>
              </a:schemeClr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1689383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Содержимое 3" descr="15,.jpg"/>
          <p:cNvPicPr preferRelativeResize="0">
            <a:picLocks/>
          </p:cNvPicPr>
          <p:nvPr/>
        </p:nvPicPr>
        <p:blipFill>
          <a:blip r:embed="rId2" cstate="print"/>
          <a:srcRect r="7782"/>
          <a:stretch>
            <a:fillRect/>
          </a:stretch>
        </p:blipFill>
        <p:spPr>
          <a:xfrm>
            <a:off x="269776" y="58316"/>
            <a:ext cx="8604448" cy="6741368"/>
          </a:xfrm>
          <a:prstGeom prst="rect">
            <a:avLst/>
          </a:prstGeom>
          <a:ln w="190500" cap="sq">
            <a:solidFill>
              <a:schemeClr val="accent6">
                <a:lumMod val="75000"/>
              </a:schemeClr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2767274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Picture 2" descr="http://festival.1september.ru/articles/522673/img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25960" y="65390"/>
            <a:ext cx="5292080" cy="6727220"/>
          </a:xfrm>
          <a:prstGeom prst="rect">
            <a:avLst/>
          </a:prstGeom>
          <a:ln w="190500" cap="sq">
            <a:solidFill>
              <a:schemeClr val="accent6">
                <a:lumMod val="75000"/>
              </a:schemeClr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4162449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Picture 2" descr="C:\Users\дюба\Desktop\Блокада 1\БЛОКАДА\12.jpg"/>
          <p:cNvPicPr preferRelativeResize="0">
            <a:picLocks noChangeArrowheads="1"/>
          </p:cNvPicPr>
          <p:nvPr/>
        </p:nvPicPr>
        <p:blipFill>
          <a:blip r:embed="rId2" cstate="print"/>
          <a:srcRect r="9323"/>
          <a:stretch>
            <a:fillRect/>
          </a:stretch>
        </p:blipFill>
        <p:spPr bwMode="auto">
          <a:xfrm>
            <a:off x="1133872" y="58316"/>
            <a:ext cx="6876256" cy="6741368"/>
          </a:xfrm>
          <a:prstGeom prst="rect">
            <a:avLst/>
          </a:prstGeom>
          <a:ln w="190500" cap="sq">
            <a:solidFill>
              <a:schemeClr val="accent6">
                <a:lumMod val="75000"/>
              </a:schemeClr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2236227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Содержимое 3" descr="16,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chemeClr val="bg2">
                <a:lumMod val="50000"/>
              </a:schemeClr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дюба\Desktop\Блокада 1\БЛОКАДА\6.jpg"/>
          <p:cNvPicPr preferRelativeResize="0"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000" y="90000"/>
            <a:ext cx="9000000" cy="6678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chemeClr val="bg2">
                <a:lumMod val="50000"/>
              </a:schemeClr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дюба\Desktop\Блокада 1\БЛОКАДА\7.jpg"/>
          <p:cNvPicPr preferRelativeResize="0"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000" y="-42429"/>
            <a:ext cx="9000000" cy="694285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chemeClr val="bg2">
                <a:lumMod val="50000"/>
              </a:schemeClr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Содержимое 3" descr="17,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chemeClr val="bg2">
                <a:lumMod val="50000"/>
              </a:schemeClr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дюба\Desktop\Блокада 1\БЛОКАДА\34.jpg"/>
          <p:cNvPicPr preferRelativeResize="0"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33000" y="90000"/>
            <a:ext cx="6678000" cy="6678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chemeClr val="bg2">
                <a:lumMod val="50000"/>
              </a:schemeClr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Содержимое 3" descr="18,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chemeClr val="bg2">
                <a:lumMod val="50000"/>
              </a:schemeClr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bg2">
                <a:lumMod val="5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Users\дюба\Desktop\Блокада 1\1414701_44399-700x700.jpg"/>
          <p:cNvPicPr preferRelativeResize="0"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000" y="100012"/>
            <a:ext cx="9000000" cy="6678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chemeClr val="bg2">
                <a:lumMod val="50000"/>
              </a:schemeClr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Users\дюба\Desktop\Блокада 1\54396911_Leningrad_artilleriyskiy_salyut.jpg"/>
          <p:cNvPicPr preferRelativeResize="0"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000" y="90000"/>
            <a:ext cx="9000000" cy="6678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chemeClr val="bg2">
                <a:lumMod val="50000"/>
              </a:schemeClr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776" y="-25558"/>
            <a:ext cx="8604448" cy="6883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8950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Содержимое 3" descr="19,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chemeClr val="bg2">
                <a:lumMod val="50000"/>
              </a:schemeClr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Users\дюба\Desktop\Блокада 1\БЛОКАДА\35.jpg"/>
          <p:cNvPicPr preferRelativeResize="0"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000" y="59000"/>
            <a:ext cx="9000000" cy="6740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chemeClr val="bg2">
                <a:lumMod val="50000"/>
              </a:schemeClr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Содержимое 3" descr="22,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chemeClr val="bg2">
                <a:lumMod val="50000"/>
              </a:schemeClr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Picture 2" descr="C:\Users\дюба\Desktop\День Победы\у могилы неизвестного солдата\памятник.jpg"/>
          <p:cNvPicPr>
            <a:picLocks noChangeAspect="1" noChangeArrowheads="1"/>
          </p:cNvPicPr>
          <p:nvPr/>
        </p:nvPicPr>
        <p:blipFill>
          <a:blip r:embed="rId2" cstate="print"/>
          <a:srcRect l="13791" t="10239" r="957" b="17233"/>
          <a:stretch>
            <a:fillRect/>
          </a:stretch>
        </p:blipFill>
        <p:spPr bwMode="auto">
          <a:xfrm>
            <a:off x="1860237" y="39296"/>
            <a:ext cx="5423526" cy="677940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6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7027276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900igr.net/datai/istorija/Vojna-1941-1945/0008-032-V-khode-kakoj-bitvy-proizoshlo-krupnejshee-tankovoe-srazhenie-Velikoj.jpg"/>
          <p:cNvPicPr preferRelativeResize="0"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000" y="90000"/>
            <a:ext cx="9000000" cy="6678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chemeClr val="bg2">
                <a:lumMod val="50000"/>
              </a:schemeClr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kapellan.ru/wp-content/uploads/2011/08/088.jpg"/>
          <p:cNvPicPr preferRelativeResize="0"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000" y="90000"/>
            <a:ext cx="9000000" cy="6678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chemeClr val="bg2">
                <a:lumMod val="50000"/>
              </a:schemeClr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дюба\Desktop\Блокада 1\БЛОКАДА\5,.jpg"/>
          <p:cNvPicPr preferRelativeResize="0"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000" y="90000"/>
            <a:ext cx="9000000" cy="6678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chemeClr val="bg2">
                <a:lumMod val="50000"/>
              </a:schemeClr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Содержимое 3" descr="4,.jpg"/>
          <p:cNvPicPr preferRelativeResize="0">
            <a:picLocks/>
          </p:cNvPicPr>
          <p:nvPr/>
        </p:nvPicPr>
        <p:blipFill rotWithShape="1">
          <a:blip r:embed="rId2" cstate="print"/>
          <a:srcRect l="5934" t="2076" r="1808" b="1505"/>
          <a:stretch/>
        </p:blipFill>
        <p:spPr>
          <a:xfrm>
            <a:off x="1873250" y="209550"/>
            <a:ext cx="5397500" cy="64389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chemeClr val="bg2">
                <a:lumMod val="50000"/>
              </a:schemeClr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Содержимое 3" descr="6,.jpg"/>
          <p:cNvPicPr preferRelativeResize="0"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2000" y="90000"/>
            <a:ext cx="9000000" cy="6678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chemeClr val="bg2">
                <a:lumMod val="50000"/>
              </a:schemeClr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ерая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612</TotalTime>
  <Words>3</Words>
  <Application>Microsoft Office PowerPoint</Application>
  <PresentationFormat>Экран (4:3)</PresentationFormat>
  <Paragraphs>3</Paragraphs>
  <Slides>46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46</vt:i4>
      </vt:variant>
    </vt:vector>
  </HeadingPairs>
  <TitlesOfParts>
    <vt:vector size="49" baseType="lpstr">
      <vt:lpstr>Arial</vt:lpstr>
      <vt:lpstr>Calibri</vt:lpstr>
      <vt:lpstr>Тема Office</vt:lpstr>
      <vt:lpstr>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Ленинградские мальчишки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Блокада Ленинграда </dc:title>
  <dc:creator>дюба</dc:creator>
  <cp:lastModifiedBy>User</cp:lastModifiedBy>
  <cp:revision>104</cp:revision>
  <dcterms:created xsi:type="dcterms:W3CDTF">2015-01-22T10:18:22Z</dcterms:created>
  <dcterms:modified xsi:type="dcterms:W3CDTF">2023-01-28T04:34:24Z</dcterms:modified>
</cp:coreProperties>
</file>