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A723F-4926-4104-BDAE-407BA21A3EF8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1C7E0-23AF-45EC-BA9C-0A65F964E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951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A723F-4926-4104-BDAE-407BA21A3EF8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1C7E0-23AF-45EC-BA9C-0A65F964E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513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A723F-4926-4104-BDAE-407BA21A3EF8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1C7E0-23AF-45EC-BA9C-0A65F964E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660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A723F-4926-4104-BDAE-407BA21A3EF8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1C7E0-23AF-45EC-BA9C-0A65F964E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027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A723F-4926-4104-BDAE-407BA21A3EF8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1C7E0-23AF-45EC-BA9C-0A65F964E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615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A723F-4926-4104-BDAE-407BA21A3EF8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1C7E0-23AF-45EC-BA9C-0A65F964E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633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A723F-4926-4104-BDAE-407BA21A3EF8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1C7E0-23AF-45EC-BA9C-0A65F964E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980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A723F-4926-4104-BDAE-407BA21A3EF8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1C7E0-23AF-45EC-BA9C-0A65F964E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97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A723F-4926-4104-BDAE-407BA21A3EF8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1C7E0-23AF-45EC-BA9C-0A65F964E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936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A723F-4926-4104-BDAE-407BA21A3EF8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1C7E0-23AF-45EC-BA9C-0A65F964E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828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A723F-4926-4104-BDAE-407BA21A3EF8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1C7E0-23AF-45EC-BA9C-0A65F964E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284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A723F-4926-4104-BDAE-407BA21A3EF8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01C7E0-23AF-45EC-BA9C-0A65F964E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965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4.png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Цифра 5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057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939"/>
    </mc:Choice>
    <mc:Fallback>
      <p:transition spd="slow" advTm="1939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9665009"/>
              </p:ext>
            </p:extLst>
          </p:nvPr>
        </p:nvGraphicFramePr>
        <p:xfrm>
          <a:off x="3829050" y="1025519"/>
          <a:ext cx="4003964" cy="4464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1982">
                  <a:extLst>
                    <a:ext uri="{9D8B030D-6E8A-4147-A177-3AD203B41FA5}">
                      <a16:colId xmlns:a16="http://schemas.microsoft.com/office/drawing/2014/main" val="2255957149"/>
                    </a:ext>
                  </a:extLst>
                </a:gridCol>
                <a:gridCol w="2001982">
                  <a:extLst>
                    <a:ext uri="{9D8B030D-6E8A-4147-A177-3AD203B41FA5}">
                      <a16:colId xmlns:a16="http://schemas.microsoft.com/office/drawing/2014/main" val="4204842687"/>
                    </a:ext>
                  </a:extLst>
                </a:gridCol>
              </a:tblGrid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881453"/>
                  </a:ext>
                </a:extLst>
              </a:tr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885854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97063" y="-1083846"/>
            <a:ext cx="3192876" cy="8819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6500" dirty="0" smtClean="0">
                <a:latin typeface="Propisi" panose="02000508030000020003" pitchFamily="2" charset="0"/>
              </a:rPr>
              <a:t>5</a:t>
            </a:r>
            <a:endParaRPr lang="ru-RU" sz="56500" dirty="0">
              <a:latin typeface="Propisi" panose="02000508030000020003" pitchFamily="2" charset="0"/>
            </a:endParaRPr>
          </a:p>
        </p:txBody>
      </p:sp>
      <p:pic>
        <p:nvPicPr>
          <p:cNvPr id="6" name="4dbdd4060c49506d07bd71fb200d6ac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36562" y="592199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015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96"/>
    </mc:Choice>
    <mc:Fallback>
      <p:transition spd="slow" advTm="3096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 numSld="6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1089" objId="6"/>
        <p14:triggerEvt type="onClick" time="1089" objId="6"/>
      </p14:showEvtLst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9665009"/>
              </p:ext>
            </p:extLst>
          </p:nvPr>
        </p:nvGraphicFramePr>
        <p:xfrm>
          <a:off x="3829050" y="1025519"/>
          <a:ext cx="4003964" cy="4464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1982">
                  <a:extLst>
                    <a:ext uri="{9D8B030D-6E8A-4147-A177-3AD203B41FA5}">
                      <a16:colId xmlns:a16="http://schemas.microsoft.com/office/drawing/2014/main" val="2255957149"/>
                    </a:ext>
                  </a:extLst>
                </a:gridCol>
                <a:gridCol w="2001982">
                  <a:extLst>
                    <a:ext uri="{9D8B030D-6E8A-4147-A177-3AD203B41FA5}">
                      <a16:colId xmlns:a16="http://schemas.microsoft.com/office/drawing/2014/main" val="4204842687"/>
                    </a:ext>
                  </a:extLst>
                </a:gridCol>
              </a:tblGrid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881453"/>
                  </a:ext>
                </a:extLst>
              </a:tr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885854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97063" y="-1083846"/>
            <a:ext cx="3192876" cy="8819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6500" dirty="0" smtClean="0">
                <a:latin typeface="Propisi" panose="02000508030000020003" pitchFamily="2" charset="0"/>
              </a:rPr>
              <a:t>5</a:t>
            </a:r>
            <a:endParaRPr lang="ru-RU" sz="56500" dirty="0">
              <a:latin typeface="Propisi" panose="02000508030000020003" pitchFamily="2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778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82638" y="873457"/>
            <a:ext cx="1381684" cy="238423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961549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54"/>
    </mc:Choice>
    <mc:Fallback>
      <p:transition spd="slow" advTm="20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9665009"/>
              </p:ext>
            </p:extLst>
          </p:nvPr>
        </p:nvGraphicFramePr>
        <p:xfrm>
          <a:off x="3829050" y="1025519"/>
          <a:ext cx="4003964" cy="4464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1982">
                  <a:extLst>
                    <a:ext uri="{9D8B030D-6E8A-4147-A177-3AD203B41FA5}">
                      <a16:colId xmlns:a16="http://schemas.microsoft.com/office/drawing/2014/main" val="2255957149"/>
                    </a:ext>
                  </a:extLst>
                </a:gridCol>
                <a:gridCol w="2001982">
                  <a:extLst>
                    <a:ext uri="{9D8B030D-6E8A-4147-A177-3AD203B41FA5}">
                      <a16:colId xmlns:a16="http://schemas.microsoft.com/office/drawing/2014/main" val="4204842687"/>
                    </a:ext>
                  </a:extLst>
                </a:gridCol>
              </a:tblGrid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881453"/>
                  </a:ext>
                </a:extLst>
              </a:tr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885854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97063" y="-1083846"/>
            <a:ext cx="3192876" cy="8819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6500" dirty="0" smtClean="0">
                <a:latin typeface="Propisi" panose="02000508030000020003" pitchFamily="2" charset="0"/>
              </a:rPr>
              <a:t>5</a:t>
            </a:r>
            <a:endParaRPr lang="ru-RU" sz="56500" dirty="0">
              <a:latin typeface="Propisi" panose="02000508030000020003" pitchFamily="2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136" b="96699" l="3622" r="9154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34324" y="2593075"/>
            <a:ext cx="3055615" cy="3152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210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74"/>
    </mc:Choice>
    <mc:Fallback>
      <p:transition spd="slow" advTm="147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9665009"/>
              </p:ext>
            </p:extLst>
          </p:nvPr>
        </p:nvGraphicFramePr>
        <p:xfrm>
          <a:off x="3829050" y="1025519"/>
          <a:ext cx="4003964" cy="4464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1982">
                  <a:extLst>
                    <a:ext uri="{9D8B030D-6E8A-4147-A177-3AD203B41FA5}">
                      <a16:colId xmlns:a16="http://schemas.microsoft.com/office/drawing/2014/main" val="2255957149"/>
                    </a:ext>
                  </a:extLst>
                </a:gridCol>
                <a:gridCol w="2001982">
                  <a:extLst>
                    <a:ext uri="{9D8B030D-6E8A-4147-A177-3AD203B41FA5}">
                      <a16:colId xmlns:a16="http://schemas.microsoft.com/office/drawing/2014/main" val="4204842687"/>
                    </a:ext>
                  </a:extLst>
                </a:gridCol>
              </a:tblGrid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881453"/>
                  </a:ext>
                </a:extLst>
              </a:tr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885854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97063" y="-1083846"/>
            <a:ext cx="3192876" cy="8819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6500" dirty="0" smtClean="0">
                <a:latin typeface="Propisi" panose="02000508030000020003" pitchFamily="2" charset="0"/>
              </a:rPr>
              <a:t>5</a:t>
            </a:r>
            <a:endParaRPr lang="ru-RU" sz="56500" dirty="0">
              <a:latin typeface="Propisi" panose="02000508030000020003" pitchFamily="2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211" b="88158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55166" y="627193"/>
            <a:ext cx="2469546" cy="960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165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276"/>
    </mc:Choice>
    <mc:Fallback>
      <p:transition spd="slow" advTm="227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9665009"/>
              </p:ext>
            </p:extLst>
          </p:nvPr>
        </p:nvGraphicFramePr>
        <p:xfrm>
          <a:off x="3829050" y="1025519"/>
          <a:ext cx="4003964" cy="4464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1982">
                  <a:extLst>
                    <a:ext uri="{9D8B030D-6E8A-4147-A177-3AD203B41FA5}">
                      <a16:colId xmlns:a16="http://schemas.microsoft.com/office/drawing/2014/main" val="2255957149"/>
                    </a:ext>
                  </a:extLst>
                </a:gridCol>
                <a:gridCol w="2001982">
                  <a:extLst>
                    <a:ext uri="{9D8B030D-6E8A-4147-A177-3AD203B41FA5}">
                      <a16:colId xmlns:a16="http://schemas.microsoft.com/office/drawing/2014/main" val="4204842687"/>
                    </a:ext>
                  </a:extLst>
                </a:gridCol>
              </a:tblGrid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881453"/>
                  </a:ext>
                </a:extLst>
              </a:tr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885854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97063" y="-1083846"/>
            <a:ext cx="3192876" cy="8819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6500" dirty="0" smtClean="0">
                <a:latin typeface="Propisi" panose="02000508030000020003" pitchFamily="2" charset="0"/>
              </a:rPr>
              <a:t>5</a:t>
            </a:r>
            <a:endParaRPr lang="ru-RU" sz="56500" dirty="0">
              <a:latin typeface="Propisi" panose="02000508030000020003" pitchFamily="2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211" b="88158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55166" y="627193"/>
            <a:ext cx="2469546" cy="9600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778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82638" y="873457"/>
            <a:ext cx="1381684" cy="238423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136" b="96699" l="3622" r="9154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34324" y="2593075"/>
            <a:ext cx="3055615" cy="315263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202668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6493"/>
    </mc:Choice>
    <mc:Fallback>
      <p:transition spd="slow" advTm="2649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9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7</Words>
  <Application>Microsoft Office PowerPoint</Application>
  <PresentationFormat>Широкоэкранный</PresentationFormat>
  <Paragraphs>6</Paragraphs>
  <Slides>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Propisi</vt:lpstr>
      <vt:lpstr>Тема Office</vt:lpstr>
      <vt:lpstr>Цифра 5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Цифра 5</dc:title>
  <dc:creator>Студент</dc:creator>
  <cp:lastModifiedBy>Студент</cp:lastModifiedBy>
  <cp:revision>3</cp:revision>
  <dcterms:created xsi:type="dcterms:W3CDTF">2024-05-29T14:30:14Z</dcterms:created>
  <dcterms:modified xsi:type="dcterms:W3CDTF">2024-05-29T14:54:44Z</dcterms:modified>
</cp:coreProperties>
</file>