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Конкурс экология дело каждого\картотека игр природа подгот г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617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онкурс экология дело каждого\картотека игр природа подгот гр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048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онкурс экология дело каждого\картотека игр природа подгот гр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066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онкурс экология дело каждого\картотека игр природа подгот гр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540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онкурс экология дело каждого\картотека игр природа подгот гр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102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онкурс экология дело каждого\картотека игр природа подгот гр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8952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RePack by Diakov</cp:lastModifiedBy>
  <cp:revision>2</cp:revision>
  <dcterms:created xsi:type="dcterms:W3CDTF">2022-04-03T11:50:38Z</dcterms:created>
  <dcterms:modified xsi:type="dcterms:W3CDTF">2022-04-06T08:21:55Z</dcterms:modified>
</cp:coreProperties>
</file>