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57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11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144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1402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255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645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71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94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4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61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39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5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3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65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29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51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61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4A2E891-F204-4800-AA80-02558D2BC856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8B66C-C404-4C10-ABF8-77905312A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58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8655"/>
            <a:ext cx="8596668" cy="123016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окружающего мира 2 класс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ема: «В мире денег»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2728" y="1690688"/>
            <a:ext cx="4378037" cy="1814511"/>
          </a:xfrm>
        </p:spPr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ru-RU" dirty="0" smtClean="0"/>
              <a:t>Цель: Формирование у учащихся основ экономических знаний о деньгах, истории их появления.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3505199"/>
            <a:ext cx="4230976" cy="268446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Чуноярская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 № 13»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Михеева Юлия Ивановна</a:t>
            </a:r>
          </a:p>
          <a:p>
            <a:endParaRPr lang="en-US" dirty="0"/>
          </a:p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9958632"/>
              </p:ext>
            </p:extLst>
          </p:nvPr>
        </p:nvGraphicFramePr>
        <p:xfrm>
          <a:off x="5070765" y="1681163"/>
          <a:ext cx="6470071" cy="49140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7788">
                  <a:extLst>
                    <a:ext uri="{9D8B030D-6E8A-4147-A177-3AD203B41FA5}">
                      <a16:colId xmlns:a16="http://schemas.microsoft.com/office/drawing/2014/main" val="1927148981"/>
                    </a:ext>
                  </a:extLst>
                </a:gridCol>
                <a:gridCol w="4912283">
                  <a:extLst>
                    <a:ext uri="{9D8B030D-6E8A-4147-A177-3AD203B41FA5}">
                      <a16:colId xmlns:a16="http://schemas.microsoft.com/office/drawing/2014/main" val="2423559231"/>
                    </a:ext>
                  </a:extLst>
                </a:gridCol>
              </a:tblGrid>
              <a:tr h="17702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Планируемые результаты: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расширить у детей знания о деньгах;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обучить распознавать разную валюту;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самостоятельно распоряжаться деньгами;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/>
                </a:tc>
                <a:extLst>
                  <a:ext uri="{0D108BD9-81ED-4DB2-BD59-A6C34878D82A}">
                    <a16:rowId xmlns:a16="http://schemas.microsoft.com/office/drawing/2014/main" val="2746959486"/>
                  </a:ext>
                </a:extLst>
              </a:tr>
              <a:tr h="28801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УУД: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Познавательные: уметь работать с информацией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Коммуникативные: уметь слушать учителя, участвовать в диалоге на уроке, отвечать на вопросы учителя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Личностные: воспитывать уважительное отношение к деньгам, проявлять интерес к изучению темы и желание применить приобретённые знания и умения, воспринимать одноклассников как членов своей команды.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59" marR="37859" marT="0" marB="0"/>
                </a:tc>
                <a:extLst>
                  <a:ext uri="{0D108BD9-81ED-4DB2-BD59-A6C34878D82A}">
                    <a16:rowId xmlns:a16="http://schemas.microsoft.com/office/drawing/2014/main" val="3058106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75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900546"/>
            <a:ext cx="8946541" cy="53478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Долгожданный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 звонок,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Начинается урок.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Он пойдет ребятам впрок.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Постараюсь все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внимательно читать.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Звуки с буквами пришли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 порядок навели.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725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5781827"/>
          </a:xfrm>
        </p:spPr>
        <p:txBody>
          <a:bodyPr/>
          <a:lstStyle/>
          <a:p>
            <a:r>
              <a:rPr lang="ru-RU" dirty="0"/>
              <a:t>«Что такое деньги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Как вы думаете, что такое деньги?</a:t>
            </a:r>
            <a:br>
              <a:rPr lang="ru-RU" dirty="0"/>
            </a:br>
            <a:r>
              <a:rPr lang="ru-RU" dirty="0"/>
              <a:t>- Для чего нужны деньги?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32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5934227"/>
          </a:xfrm>
        </p:spPr>
        <p:txBody>
          <a:bodyPr/>
          <a:lstStyle/>
          <a:p>
            <a:r>
              <a:rPr lang="ru-RU" dirty="0"/>
              <a:t>Сегодня деньгами оплачиваются вещи, продукты и услуги – все, во что вложен труд человека. Поэтому говорят, что деньги – это особый товар, известное количество которого всегда оказывается равноценным любому другому товару и может быть на него обменяно.</a:t>
            </a:r>
          </a:p>
        </p:txBody>
      </p:sp>
    </p:spTree>
    <p:extLst>
      <p:ext uri="{BB962C8B-B14F-4D97-AF65-F5344CB8AC3E}">
        <p14:creationId xmlns:p14="http://schemas.microsoft.com/office/powerpoint/2010/main" val="319034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795682"/>
          </a:xfrm>
        </p:spPr>
        <p:txBody>
          <a:bodyPr/>
          <a:lstStyle/>
          <a:p>
            <a:r>
              <a:rPr lang="ru-RU" dirty="0"/>
              <a:t>Раньше, когда ещё не придумали деньги, люди обменивались между собой товарами. В результате добровольного обмена должны выиграть обе стороны. Обмен товара на товар называется бартером. </a:t>
            </a:r>
          </a:p>
        </p:txBody>
      </p:sp>
    </p:spTree>
    <p:extLst>
      <p:ext uri="{BB962C8B-B14F-4D97-AF65-F5344CB8AC3E}">
        <p14:creationId xmlns:p14="http://schemas.microsoft.com/office/powerpoint/2010/main" val="786141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795682"/>
          </a:xfrm>
        </p:spPr>
        <p:txBody>
          <a:bodyPr/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 — денежный знак, изготовленный из металла. Как правило, монеты имеют форму круга.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бумажные деньги, которыми так привыкли пользоваться мы с вами, - самые молодые. В России они появились только в 18 веке, при императрице Екатерине. </a:t>
            </a:r>
          </a:p>
        </p:txBody>
      </p:sp>
    </p:spTree>
    <p:extLst>
      <p:ext uri="{BB962C8B-B14F-4D97-AF65-F5344CB8AC3E}">
        <p14:creationId xmlns:p14="http://schemas.microsoft.com/office/powerpoint/2010/main" val="19957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075246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/>
              <a:t/>
            </a:r>
            <a:br>
              <a:rPr lang="ru-RU"/>
            </a:br>
            <a:r>
              <a:rPr lang="ru-RU" smtClean="0"/>
              <a:t/>
            </a:r>
            <a:br>
              <a:rPr lang="ru-RU" smtClean="0"/>
            </a:br>
            <a:r>
              <a:rPr lang="ru-RU"/>
              <a:t/>
            </a:r>
            <a:br>
              <a:rPr lang="ru-RU"/>
            </a:br>
            <a:r>
              <a:rPr lang="ru-RU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302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192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Ион</vt:lpstr>
      <vt:lpstr>Урок окружающего мира 2 класс Тема: «В мире денег» </vt:lpstr>
      <vt:lpstr>Презентация PowerPoint</vt:lpstr>
      <vt:lpstr>«Что такое деньги»   - Как вы думаете, что такое деньги? - Для чего нужны деньги?  </vt:lpstr>
      <vt:lpstr>Сегодня деньгами оплачиваются вещи, продукты и услуги – все, во что вложен труд человека. Поэтому говорят, что деньги – это особый товар, известное количество которого всегда оказывается равноценным любому другому товару и может быть на него обменяно.</vt:lpstr>
      <vt:lpstr>Раньше, когда ещё не придумали деньги, люди обменивались между собой товарами. В результате добровольного обмена должны выиграть обе стороны. Обмен товара на товар называется бартером. </vt:lpstr>
      <vt:lpstr>Монета — денежный знак, изготовленный из металла. Как правило, монеты имеют форму круга.  А вот бумажные деньги, которыми так привыкли пользоваться мы с вами, - самые молодые. В России они появились только в 18 веке, при императрице Екатерине. </vt:lpstr>
      <vt:lpstr>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4</cp:revision>
  <dcterms:created xsi:type="dcterms:W3CDTF">2021-09-07T10:00:11Z</dcterms:created>
  <dcterms:modified xsi:type="dcterms:W3CDTF">2021-09-07T14:53:15Z</dcterms:modified>
</cp:coreProperties>
</file>