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60" r:id="rId3"/>
    <p:sldId id="256" r:id="rId4"/>
    <p:sldId id="261" r:id="rId5"/>
    <p:sldId id="262" r:id="rId6"/>
    <p:sldId id="264" r:id="rId7"/>
    <p:sldId id="289" r:id="rId8"/>
    <p:sldId id="269" r:id="rId9"/>
    <p:sldId id="268" r:id="rId10"/>
    <p:sldId id="281" r:id="rId11"/>
    <p:sldId id="282" r:id="rId12"/>
    <p:sldId id="280" r:id="rId13"/>
    <p:sldId id="285" r:id="rId14"/>
    <p:sldId id="283" r:id="rId15"/>
    <p:sldId id="263" r:id="rId16"/>
    <p:sldId id="286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72/6c/76/726c76b0c5a512a80bdb68a5f11dad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https://avatars.mds.yandex.net/get-pdb/219263/25e39f6e-997b-4c5a-a6b4-aa4248bcc0a7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2" y="0"/>
            <a:ext cx="9162612" cy="687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983884">
            <a:off x="1562798" y="897552"/>
            <a:ext cx="624306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№ 6» муниципального образования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Староминский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</a:p>
          <a:p>
            <a:pPr lvl="0"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Сказочные приключения</a:t>
            </a:r>
          </a:p>
          <a:p>
            <a:pPr lvl="0" algn="ctr"/>
            <a:endParaRPr lang="ru-RU" sz="1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педагог-психолог </a:t>
            </a:r>
            <a:r>
              <a:rPr lang="ru-RU" sz="1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Солод </a:t>
            </a:r>
            <a:r>
              <a:rPr lang="ru-RU" sz="14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Евгения Николаевна</a:t>
            </a:r>
            <a:endParaRPr lang="ru-RU" sz="1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2020г.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00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art-les-derevya-most-vodop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67" y="-14064"/>
            <a:ext cx="9147867" cy="697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avatars.mds.yandex.net/get-pdb/1771637/134f2341-3700-448a-8970-d1c3be28d58c/ori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36712"/>
            <a:ext cx="2592426" cy="242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86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90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42" y="0"/>
            <a:ext cx="9265662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s://pandia.ru/text/81/545/images/img5_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pandia.ru/text/81/545/images/img5_8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7" name="Picture 7" descr="C:\Users\admin\Desktop\186101230_233be46ebcd091005572554a32fc20db_8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017" y="2180394"/>
            <a:ext cx="4817384" cy="406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8"/>
          <a:stretch/>
        </p:blipFill>
        <p:spPr bwMode="auto">
          <a:xfrm rot="21154361">
            <a:off x="4743664" y="4591343"/>
            <a:ext cx="1444625" cy="2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4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3305">
            <a:off x="4411840" y="3017826"/>
            <a:ext cx="1082768" cy="167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97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g2.freepng.ru/20180223/xuw/kisspng-ladder-easter-clip-art-brown-wooden-ladder-5a9015a62a2da5.50452684151939216617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mg2.freepng.ru/20180223/xuw/kisspng-ladder-easter-clip-art-brown-wooden-ladder-5a9015a62a2da5.504526841519392166172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65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330878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66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2825">
            <a:off x="5148064" y="2492896"/>
            <a:ext cx="3584575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67" name="Picture 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3710">
            <a:off x="3860256" y="3127995"/>
            <a:ext cx="2417561" cy="2417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6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75" name="Picture 23" descr="https://static.tunnel.ru/media/images/2016-08/post/67580/1353567700895593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78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https://i.sunhome.ru/journal/70/drevnee-derevo-v2.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9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80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9" name="Picture 13" descr="C:\Users\admin\Desktop\i-1603 — копия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4077072"/>
            <a:ext cx="3109127" cy="229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98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900igr.net/up/datas/134489/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30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pdb/1016956/089706f5-1c04-49f2-8af9-e54c6de9c2b8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76" y="0"/>
            <a:ext cx="9171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15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72/6c/76/726c76b0c5a512a80bdb68a5f11dad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0015-032-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052736"/>
            <a:ext cx="9117533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4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llustrators.ru/uploads/illustration/image/389812/main_38981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48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pdb/2492317/674f37a0-3566-4027-a416-a6f47789651b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01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asterguardpestcontrol.com/wp-content/uploads/2019/07/rats-ea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56" y="0"/>
            <a:ext cx="9158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81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72/6c/76/726c76b0c5a512a80bdb68a5f11dad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tatic.goods.ru/medias/images/2133/100023921923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4816"/>
            <a:ext cx="9205739" cy="689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57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72/6c/76/726c76b0c5a512a80bdb68a5f11dad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ds02.infourok.ru/uploads/ex/11b7/0006b4ee-1b30db87/hello_html_m5eb377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" y="537173"/>
            <a:ext cx="2736304" cy="274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58"/>
          <a:stretch/>
        </p:blipFill>
        <p:spPr bwMode="auto">
          <a:xfrm>
            <a:off x="3419872" y="684028"/>
            <a:ext cx="4016549" cy="281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45260"/>
            <a:ext cx="2770188" cy="277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35"/>
          <a:stretch/>
        </p:blipFill>
        <p:spPr bwMode="auto">
          <a:xfrm>
            <a:off x="1388902" y="3485856"/>
            <a:ext cx="3543137" cy="2587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213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72/6c/76/726c76b0c5a512a80bdb68a5f11dad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.pinimg.com/originals/bc/08/b3/bc08b34d11ef19261b6448cd45e72d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0832"/>
            <a:ext cx="4968552" cy="656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33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25</Words>
  <Application>Microsoft Office PowerPoint</Application>
  <PresentationFormat>Экран (4:3)</PresentationFormat>
  <Paragraphs>11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38</cp:revision>
  <dcterms:created xsi:type="dcterms:W3CDTF">2020-03-16T11:16:39Z</dcterms:created>
  <dcterms:modified xsi:type="dcterms:W3CDTF">2020-03-23T12:31:20Z</dcterms:modified>
</cp:coreProperties>
</file>