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95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26.02.2020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Объект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26.02.2020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26.02.2020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Объект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Объект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26.02.2020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26.02.2020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Объект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26.02.2020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26.02.2020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26.02.2020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57200" y="2780928"/>
            <a:ext cx="8305800" cy="2061876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67544" y="260648"/>
            <a:ext cx="8305800" cy="1152128"/>
          </a:xfrm>
        </p:spPr>
        <p:txBody>
          <a:bodyPr/>
          <a:lstStyle/>
          <a:p>
            <a:r>
              <a:rPr lang="ru-RU" dirty="0" smtClean="0"/>
              <a:t>Геноцид</a:t>
            </a:r>
            <a:endParaRPr lang="ru-RU" dirty="0"/>
          </a:p>
        </p:txBody>
      </p:sp>
      <p:pic>
        <p:nvPicPr>
          <p:cNvPr id="1026" name="Picture 2" descr="D:\загруженное (14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556792"/>
            <a:ext cx="4176464" cy="30765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D:\загруженное (15)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54524" y="3501008"/>
            <a:ext cx="4948308" cy="2780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942799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23</TotalTime>
  <Words>1</Words>
  <Application>Microsoft Office PowerPoint</Application>
  <PresentationFormat>Экран 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Бумажная</vt:lpstr>
      <vt:lpstr>Геноцид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Геноцид</dc:title>
  <dc:creator>Scool</dc:creator>
  <cp:lastModifiedBy>Scool</cp:lastModifiedBy>
  <cp:revision>2</cp:revision>
  <dcterms:created xsi:type="dcterms:W3CDTF">2020-02-26T06:12:20Z</dcterms:created>
  <dcterms:modified xsi:type="dcterms:W3CDTF">2020-02-26T06:46:47Z</dcterms:modified>
</cp:coreProperties>
</file>