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0" r:id="rId5"/>
    <p:sldId id="261" r:id="rId6"/>
    <p:sldId id="276" r:id="rId7"/>
    <p:sldId id="271" r:id="rId8"/>
    <p:sldId id="273" r:id="rId9"/>
    <p:sldId id="272" r:id="rId10"/>
    <p:sldId id="262" r:id="rId11"/>
    <p:sldId id="265" r:id="rId12"/>
    <p:sldId id="274" r:id="rId13"/>
    <p:sldId id="266" r:id="rId14"/>
    <p:sldId id="263" r:id="rId15"/>
    <p:sldId id="268" r:id="rId16"/>
    <p:sldId id="270" r:id="rId17"/>
    <p:sldId id="27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39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588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92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0365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4804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8578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738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770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276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582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487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778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205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862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152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003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549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F2C80-9AF7-4C41-A991-71A3C035BBC6}" type="datetimeFigureOut">
              <a:rPr lang="ru-RU" smtClean="0"/>
              <a:pPr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0BF0533-815A-477C-AFE3-FDF746275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332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A23FBA-C198-41B3-B61E-E9BAFC6D7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Ecological  problems</a:t>
            </a:r>
            <a:endParaRPr lang="ru-RU" sz="6000" dirty="0"/>
          </a:p>
        </p:txBody>
      </p:sp>
      <p:pic>
        <p:nvPicPr>
          <p:cNvPr id="1026" name="Picture 2" descr="Сочинение экологические проблемы - СПК им. П. К. Менькова">
            <a:extLst>
              <a:ext uri="{FF2B5EF4-FFF2-40B4-BE49-F238E27FC236}">
                <a16:creationId xmlns:a16="http://schemas.microsoft.com/office/drawing/2014/main" id="{79BA81C1-21DE-49B6-8A8A-2EAC954580A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047" y="1618008"/>
            <a:ext cx="7030386" cy="4976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401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968A5C-E573-493F-8AA8-21BD920C9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/>
              <a:t>Projects </a:t>
            </a: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2580D9-6C7A-4E56-8D2F-F6460DA63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488613"/>
            <a:ext cx="8494513" cy="516702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800" b="1" dirty="0"/>
              <a:t>1 group</a:t>
            </a:r>
          </a:p>
          <a:p>
            <a:pPr algn="just"/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Task 3. You are going to give a talk about environmental problems. You will have to start in 1.5 minutes and speak for not more than 2 minutes (10–12 sentences). Remember to say:</a:t>
            </a:r>
            <a:endParaRPr lang="en-US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just"/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why people worry about environmental problems nowadays</a:t>
            </a:r>
          </a:p>
          <a:p>
            <a:pPr algn="just"/>
            <a:r>
              <a:rPr lang="en-US" sz="2400" b="0" i="0" dirty="0">
                <a:solidFill>
                  <a:srgbClr val="000000"/>
                </a:solidFill>
                <a:effectLst/>
                <a:latin typeface="Symbol" panose="05050102010706020507" pitchFamily="18" charset="2"/>
              </a:rPr>
              <a:t> 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the most serious environmental problem in the place where you live is;</a:t>
            </a:r>
          </a:p>
          <a:p>
            <a:pPr algn="just"/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young people can do to improve the ecological situation; </a:t>
            </a:r>
          </a:p>
          <a:p>
            <a:pPr algn="just"/>
            <a:r>
              <a:rPr lang="en-US" sz="2400" b="0" i="0" dirty="0">
                <a:solidFill>
                  <a:srgbClr val="000000"/>
                </a:solidFill>
                <a:effectLst/>
                <a:latin typeface="Symbol" panose="05050102010706020507" pitchFamily="18" charset="2"/>
              </a:rPr>
              <a:t> 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your attitude to environmental problems is.</a:t>
            </a:r>
          </a:p>
          <a:p>
            <a:pPr algn="just"/>
            <a:endParaRPr lang="en-US" sz="2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endParaRPr lang="en-US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1026" name="Picture 2" descr="Заводы Челябинска продолжают травить население и игнорируют закон о НМУ.  Экологи требуют дать им рабочую систему надзора | Правда УрФО">
            <a:extLst>
              <a:ext uri="{FF2B5EF4-FFF2-40B4-BE49-F238E27FC236}">
                <a16:creationId xmlns:a16="http://schemas.microsoft.com/office/drawing/2014/main" id="{7E244C9C-6A1E-4B38-AA1E-F0CE9B31D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377" y="169751"/>
            <a:ext cx="2737285" cy="182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Миллиарды — на чистоту – Коммерсантъ Челябинск">
            <a:extLst>
              <a:ext uri="{FF2B5EF4-FFF2-40B4-BE49-F238E27FC236}">
                <a16:creationId xmlns:a16="http://schemas.microsoft.com/office/drawing/2014/main" id="{E11016CF-754D-402D-8970-AFD3BD69B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40" y="169751"/>
            <a:ext cx="2921535" cy="1641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Челябинск - О городе - u24.ru">
            <a:extLst>
              <a:ext uri="{FF2B5EF4-FFF2-40B4-BE49-F238E27FC236}">
                <a16:creationId xmlns:a16="http://schemas.microsoft.com/office/drawing/2014/main" id="{714802CE-CF6F-4D8E-BB89-DDB6E8247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1846" y="4455646"/>
            <a:ext cx="2974943" cy="223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836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01B719-349C-443F-B3D5-BA16F23B9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39319"/>
          </a:xfrm>
        </p:spPr>
        <p:txBody>
          <a:bodyPr>
            <a:normAutofit/>
          </a:bodyPr>
          <a:lstStyle/>
          <a:p>
            <a:pPr algn="ctr"/>
            <a:r>
              <a:rPr lang="en-US" sz="5400" dirty="0"/>
              <a:t>Projects </a:t>
            </a: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098A4D-3D96-494D-9E07-CC8028EF4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2186" y="1648919"/>
            <a:ext cx="8596668" cy="45994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/>
              <a:t>2 group “Smog in the city”</a:t>
            </a:r>
          </a:p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endParaRPr lang="ru-RU" sz="2800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34035655-421D-40CE-8792-4476600810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153051"/>
              </p:ext>
            </p:extLst>
          </p:nvPr>
        </p:nvGraphicFramePr>
        <p:xfrm>
          <a:off x="677334" y="2248358"/>
          <a:ext cx="8436688" cy="2728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9172">
                  <a:extLst>
                    <a:ext uri="{9D8B030D-6E8A-4147-A177-3AD203B41FA5}">
                      <a16:colId xmlns:a16="http://schemas.microsoft.com/office/drawing/2014/main" val="3762942630"/>
                    </a:ext>
                  </a:extLst>
                </a:gridCol>
                <a:gridCol w="2109172">
                  <a:extLst>
                    <a:ext uri="{9D8B030D-6E8A-4147-A177-3AD203B41FA5}">
                      <a16:colId xmlns:a16="http://schemas.microsoft.com/office/drawing/2014/main" val="2286016939"/>
                    </a:ext>
                  </a:extLst>
                </a:gridCol>
                <a:gridCol w="2109172">
                  <a:extLst>
                    <a:ext uri="{9D8B030D-6E8A-4147-A177-3AD203B41FA5}">
                      <a16:colId xmlns:a16="http://schemas.microsoft.com/office/drawing/2014/main" val="2900603419"/>
                    </a:ext>
                  </a:extLst>
                </a:gridCol>
                <a:gridCol w="2109172">
                  <a:extLst>
                    <a:ext uri="{9D8B030D-6E8A-4147-A177-3AD203B41FA5}">
                      <a16:colId xmlns:a16="http://schemas.microsoft.com/office/drawing/2014/main" val="2513323338"/>
                    </a:ext>
                  </a:extLst>
                </a:gridCol>
              </a:tblGrid>
              <a:tr h="68209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Problem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Effects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Solutions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Results 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8574188"/>
                  </a:ext>
                </a:extLst>
              </a:tr>
              <a:tr h="6820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881535"/>
                  </a:ext>
                </a:extLst>
              </a:tr>
              <a:tr h="6820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350318"/>
                  </a:ext>
                </a:extLst>
              </a:tr>
              <a:tr h="6820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801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5512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5FF2E5-3B41-4B1D-943D-790F6207F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68" y="0"/>
            <a:ext cx="10665294" cy="650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83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BC09E4-2D1C-48DA-A165-BF8AE6D49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/>
              <a:t>Projects </a:t>
            </a: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9A3ED6-F7F4-4545-B50F-6ADD467A0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16113"/>
            <a:ext cx="8596668" cy="44224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/>
              <a:t>3 group “The tree of good deeds</a:t>
            </a:r>
          </a:p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2800" dirty="0"/>
              <a:t> </a:t>
            </a:r>
          </a:p>
          <a:p>
            <a:pPr marL="0" indent="0" algn="ctr">
              <a:buNone/>
            </a:pPr>
            <a:endParaRPr lang="ru-RU" sz="28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DA34073-D64E-4414-ACBF-D86CA43F4BB6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244183" y="2259433"/>
            <a:ext cx="6718407" cy="3779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70D933-4D76-4B51-B061-E234F1764ED8}"/>
              </a:ext>
            </a:extLst>
          </p:cNvPr>
          <p:cNvSpPr txBox="1"/>
          <p:nvPr/>
        </p:nvSpPr>
        <p:spPr>
          <a:xfrm>
            <a:off x="1244184" y="2411209"/>
            <a:ext cx="1843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We should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D88067-AC7C-474F-96F5-F37769FAD70A}"/>
              </a:ext>
            </a:extLst>
          </p:cNvPr>
          <p:cNvSpPr txBox="1"/>
          <p:nvPr/>
        </p:nvSpPr>
        <p:spPr>
          <a:xfrm>
            <a:off x="1244182" y="4571999"/>
            <a:ext cx="15289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We shouldn’t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409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E12DBF-FCA5-4B09-A423-8304821C4E0E}"/>
              </a:ext>
            </a:extLst>
          </p:cNvPr>
          <p:cNvSpPr txBox="1"/>
          <p:nvPr/>
        </p:nvSpPr>
        <p:spPr>
          <a:xfrm>
            <a:off x="1244184" y="509666"/>
            <a:ext cx="790731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“If you don’t think about the Future you   will not have it!”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339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5400" dirty="0"/>
              <a:t>Follow 3R to save our planet</a:t>
            </a:r>
            <a:endParaRPr lang="ru-RU" sz="5400" dirty="0"/>
          </a:p>
        </p:txBody>
      </p:sp>
      <p:pic>
        <p:nvPicPr>
          <p:cNvPr id="6" name="Рисунок 5" descr="hello_html_m587e33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2912" y="2352039"/>
            <a:ext cx="4302268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45E8AC-6A83-4C01-9564-D6FAE9230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99541"/>
            <a:ext cx="8596668" cy="979357"/>
          </a:xfrm>
        </p:spPr>
        <p:txBody>
          <a:bodyPr>
            <a:normAutofit/>
          </a:bodyPr>
          <a:lstStyle/>
          <a:p>
            <a:pPr algn="ctr"/>
            <a:r>
              <a:rPr lang="en-US" sz="5400" dirty="0"/>
              <a:t>Finish the sentences</a:t>
            </a: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5EE3E2-69E6-4825-928F-665E3C4AED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678898"/>
            <a:ext cx="4184035" cy="43624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Now I know how to …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I </a:t>
            </a:r>
            <a:r>
              <a:rPr lang="en-US" dirty="0">
                <a:solidFill>
                  <a:schemeClr val="tx1"/>
                </a:solidFill>
              </a:rPr>
              <a:t>can…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During today's lesson I have...... </a:t>
            </a:r>
            <a:endParaRPr lang="en-US" sz="1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67CAB7-C49A-492F-A6B9-3E50D67F2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61369" y="1678898"/>
            <a:ext cx="4412633" cy="483949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speak about</a:t>
            </a:r>
          </a:p>
          <a:p>
            <a:r>
              <a:rPr lang="en-US" dirty="0">
                <a:solidFill>
                  <a:schemeClr val="tx1"/>
                </a:solidFill>
              </a:rPr>
              <a:t>understand the information</a:t>
            </a:r>
          </a:p>
          <a:p>
            <a:r>
              <a:rPr lang="en-US" dirty="0">
                <a:solidFill>
                  <a:schemeClr val="tx1"/>
                </a:solidFill>
              </a:rPr>
              <a:t>explain the problem </a:t>
            </a:r>
          </a:p>
          <a:p>
            <a:r>
              <a:rPr lang="en-US" dirty="0">
                <a:solidFill>
                  <a:schemeClr val="tx1"/>
                </a:solidFill>
              </a:rPr>
              <a:t>say my opinion on</a:t>
            </a:r>
          </a:p>
          <a:p>
            <a:r>
              <a:rPr lang="en-US" dirty="0">
                <a:solidFill>
                  <a:schemeClr val="tx1"/>
                </a:solidFill>
              </a:rPr>
              <a:t>give arguments</a:t>
            </a:r>
          </a:p>
          <a:p>
            <a:r>
              <a:rPr lang="en-US" dirty="0">
                <a:solidFill>
                  <a:schemeClr val="tx1"/>
                </a:solidFill>
              </a:rPr>
              <a:t>find necessary information</a:t>
            </a:r>
          </a:p>
          <a:p>
            <a:r>
              <a:rPr lang="en-US" dirty="0">
                <a:solidFill>
                  <a:schemeClr val="tx1"/>
                </a:solidFill>
              </a:rPr>
              <a:t>express my attitude to</a:t>
            </a:r>
          </a:p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got acquainted.</a:t>
            </a:r>
          </a:p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found  out</a:t>
            </a:r>
          </a:p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learnt</a:t>
            </a:r>
          </a:p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remembered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326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61BC1-7F5A-445B-829A-D13687454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7200" dirty="0"/>
              <a:t>Thanks for your work </a:t>
            </a:r>
            <a:endParaRPr lang="ru-RU" sz="7200" dirty="0"/>
          </a:p>
        </p:txBody>
      </p:sp>
      <p:pic>
        <p:nvPicPr>
          <p:cNvPr id="2050" name="Picture 2" descr="Смайлик гифки, анимированные GIF изображения смайлик - скачать гиф картинки  на GIFER">
            <a:extLst>
              <a:ext uri="{FF2B5EF4-FFF2-40B4-BE49-F238E27FC236}">
                <a16:creationId xmlns:a16="http://schemas.microsoft.com/office/drawing/2014/main" id="{393DFC18-9C8B-4212-A106-E788BE723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029" y="2448098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978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55840" y="2420888"/>
            <a:ext cx="2664296" cy="1944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ECOLOGICAL PROBLEMS</a:t>
            </a:r>
          </a:p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919536" y="260648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799856" y="260648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52184" y="188640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991544" y="4941168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703512" y="2564904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871864" y="4869160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968208" y="2636912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752184" y="4869160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4079776" y="1556792"/>
            <a:ext cx="792088" cy="93610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951984" y="1772816"/>
            <a:ext cx="0" cy="4320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7032104" y="1556792"/>
            <a:ext cx="936104" cy="8640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7464152" y="3356992"/>
            <a:ext cx="36004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 flipV="1">
            <a:off x="7248128" y="4149080"/>
            <a:ext cx="648072" cy="64807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6023992" y="4437112"/>
            <a:ext cx="0" cy="2880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4007768" y="4149080"/>
            <a:ext cx="648072" cy="7200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4151784" y="3284984"/>
            <a:ext cx="43204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55840" y="2420888"/>
            <a:ext cx="2664296" cy="1944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ECOLOGICAL PROBLEMS</a:t>
            </a:r>
          </a:p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919536" y="260648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AIR POLLUTION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799856" y="260648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SOIL POLLUTION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7752184" y="188640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WATER PLLUTION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1991544" y="4941168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ACID RAIN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1703512" y="2564904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TOXIC FUMES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4871864" y="4869160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GLOBAL WARMING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7968208" y="2636912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FACTORY WASTE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7752184" y="4869160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CUTTING TREES</a:t>
            </a:r>
            <a:endParaRPr lang="ru-RU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4079776" y="1556792"/>
            <a:ext cx="792088" cy="93610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951984" y="1772816"/>
            <a:ext cx="0" cy="4320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7032104" y="1556792"/>
            <a:ext cx="936104" cy="8640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7464152" y="3356992"/>
            <a:ext cx="36004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 flipV="1">
            <a:off x="7248128" y="4149080"/>
            <a:ext cx="648072" cy="64807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6023992" y="4437112"/>
            <a:ext cx="0" cy="2880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4007768" y="4149080"/>
            <a:ext cx="648072" cy="7200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4151784" y="3284984"/>
            <a:ext cx="43204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D4249-CE8E-42F8-BF91-677DA4077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/>
              <a:t>Goals of the lesson</a:t>
            </a:r>
            <a:endParaRPr lang="ru-RU" sz="4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4E9A60-8B85-42A2-AD8A-AC9D3AED6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63909"/>
            <a:ext cx="8596668" cy="4377454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Repeat the vocabulary of the topic</a:t>
            </a:r>
          </a:p>
          <a:p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 grammar (conditional sentences)</a:t>
            </a:r>
          </a:p>
          <a:p>
            <a:pPr algn="l" fontAlgn="base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40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peak about our planet, ecological problems and solutions</a:t>
            </a:r>
          </a:p>
          <a:p>
            <a:pPr algn="l" fontAlgn="base"/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and submit a project</a:t>
            </a:r>
            <a:endParaRPr lang="en-US" sz="400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base"/>
            <a:endParaRPr lang="en-US" sz="400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base"/>
            <a:endParaRPr lang="en-US" b="0" i="0" dirty="0">
              <a:solidFill>
                <a:srgbClr val="000000"/>
              </a:solidFill>
              <a:effectLst/>
              <a:latin typeface="ff3"/>
            </a:endParaRP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  <p:pic>
        <p:nvPicPr>
          <p:cNvPr id="3074" name="Picture 2" descr="Краткое сочинение (топик) &amp;quot;Защита окружающей среды&amp;quot; на английском языке с  переводом текста на русский язык">
            <a:extLst>
              <a:ext uri="{FF2B5EF4-FFF2-40B4-BE49-F238E27FC236}">
                <a16:creationId xmlns:a16="http://schemas.microsoft.com/office/drawing/2014/main" id="{1234175B-285C-4393-B5E7-E4741D158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863" y="4010025"/>
            <a:ext cx="2238375" cy="223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79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0E55F4-6541-4CAB-8014-5EAE493B6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5400" dirty="0"/>
              <a:t>Let’s repeat our vocabulary </a:t>
            </a:r>
            <a:endParaRPr lang="ru-RU" sz="5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3F541E-75D2-414E-92ED-0E9F4469A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1 group – write verbs</a:t>
            </a:r>
          </a:p>
          <a:p>
            <a:r>
              <a:rPr lang="en-US" sz="4800" dirty="0"/>
              <a:t>2 group – adjectives</a:t>
            </a:r>
          </a:p>
          <a:p>
            <a:r>
              <a:rPr lang="en-US" sz="4800" dirty="0"/>
              <a:t>3 group – nouns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758609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E5FB3D-5C1F-476A-A60A-AB9FEA8CF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5432"/>
            <a:ext cx="12161266" cy="599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61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1 group</a:t>
            </a:r>
            <a:br>
              <a:rPr lang="ru-RU" dirty="0"/>
            </a:br>
            <a:r>
              <a:rPr lang="en-US" b="1" dirty="0"/>
              <a:t>Translate from Russian into English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Если глобальное потепление будет продолжаться, уровень воды в море поднимется.</a:t>
            </a:r>
          </a:p>
          <a:p>
            <a:pPr lvl="0"/>
            <a:r>
              <a:rPr lang="ru-RU" dirty="0"/>
              <a:t>Если бы люди думали об окружающей среде, мы бы не страдали от ужасных наводнений и засух.</a:t>
            </a:r>
          </a:p>
          <a:p>
            <a:pPr lvl="0"/>
            <a:r>
              <a:rPr lang="ru-RU" dirty="0"/>
              <a:t>Если люди не будут вырубать леса, они не разрушат места обитания животных.</a:t>
            </a:r>
          </a:p>
          <a:p>
            <a:r>
              <a:rPr lang="ru-RU" dirty="0"/>
              <a:t>Если бы мы перерабатывали весь мусор, мы бы помогли окружающей среде</a:t>
            </a:r>
            <a:r>
              <a:rPr lang="en-US" dirty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2 group</a:t>
            </a:r>
            <a:br>
              <a:rPr lang="en-US" b="1" dirty="0"/>
            </a:br>
            <a:r>
              <a:rPr lang="en-US" b="1" dirty="0"/>
              <a:t>Complete the sentences with the correct form of the verbs in brackets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There ……………………….(be) a drought if ………………………………(not rain) soon.</a:t>
            </a:r>
          </a:p>
          <a:p>
            <a:r>
              <a:rPr lang="en-US" sz="2400" dirty="0"/>
              <a:t>If the temperature of the oceans …........ (get) hotter, some species of fish……………. (not survive).</a:t>
            </a:r>
          </a:p>
          <a:p>
            <a:r>
              <a:rPr lang="en-US" sz="2400" dirty="0"/>
              <a:t>We……….. (not use) so much fossil fuel if people ……….(drive) electric cars.</a:t>
            </a:r>
          </a:p>
          <a:p>
            <a:r>
              <a:rPr lang="en-US" sz="2400" dirty="0"/>
              <a:t>Polar bears …………….(not survive) if the polar cap ………….(melt)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3 group</a:t>
            </a:r>
            <a:br>
              <a:rPr lang="en-US" b="1" dirty="0"/>
            </a:br>
            <a:r>
              <a:rPr lang="en-US" b="1" dirty="0"/>
              <a:t>Choose the correct words in the conditional sentences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sz="2800" dirty="0"/>
              <a:t>If renewable energy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was / is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/>
              <a:t>more accessible, more people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used / would use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/>
              <a:t>it.</a:t>
            </a:r>
            <a:endParaRPr lang="ru-RU" sz="2800" dirty="0"/>
          </a:p>
          <a:p>
            <a:pPr lvl="0"/>
            <a:r>
              <a:rPr lang="en-US" sz="2800" dirty="0"/>
              <a:t>The climate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doesn’t / wouldn’t </a:t>
            </a:r>
            <a:r>
              <a:rPr lang="en-US" sz="2800" dirty="0"/>
              <a:t>change so quickly if we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would use /used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/>
              <a:t>fewer chemicals.</a:t>
            </a:r>
            <a:endParaRPr lang="ru-RU" sz="2800" dirty="0"/>
          </a:p>
          <a:p>
            <a:pPr lvl="0"/>
            <a:r>
              <a:rPr lang="en-US" sz="2800" dirty="0"/>
              <a:t>The world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is / would be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/>
              <a:t>a cleaner place if developed countries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would care / cared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/>
              <a:t>more about the environment.</a:t>
            </a:r>
            <a:endParaRPr lang="ru-RU" sz="2800" dirty="0"/>
          </a:p>
          <a:p>
            <a:pPr lvl="0"/>
            <a:r>
              <a:rPr lang="en-US" sz="2800" dirty="0"/>
              <a:t>We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protected / would protect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/>
              <a:t>the environment more if we all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acted / would act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/>
              <a:t>responsibly.</a:t>
            </a:r>
            <a:endParaRPr lang="ru-RU" sz="2800" dirty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216</TotalTime>
  <Words>479</Words>
  <Application>Microsoft Office PowerPoint</Application>
  <PresentationFormat>Широкоэкранный</PresentationFormat>
  <Paragraphs>84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ff3</vt:lpstr>
      <vt:lpstr>Symbol</vt:lpstr>
      <vt:lpstr>Times New Roman</vt:lpstr>
      <vt:lpstr>Trebuchet MS</vt:lpstr>
      <vt:lpstr>Wingdings 3</vt:lpstr>
      <vt:lpstr>Аспект</vt:lpstr>
      <vt:lpstr>Ecological  problems</vt:lpstr>
      <vt:lpstr>Презентация PowerPoint</vt:lpstr>
      <vt:lpstr>Презентация PowerPoint</vt:lpstr>
      <vt:lpstr>Goals of the lesson</vt:lpstr>
      <vt:lpstr>Let’s repeat our vocabulary </vt:lpstr>
      <vt:lpstr>Презентация PowerPoint</vt:lpstr>
      <vt:lpstr>1 group Translate from Russian into English </vt:lpstr>
      <vt:lpstr>2 group Complete the sentences with the correct form of the verbs in brackets</vt:lpstr>
      <vt:lpstr>3 group Choose the correct words in the conditional sentences</vt:lpstr>
      <vt:lpstr>Projects </vt:lpstr>
      <vt:lpstr>Projects </vt:lpstr>
      <vt:lpstr>Презентация PowerPoint</vt:lpstr>
      <vt:lpstr>Projects </vt:lpstr>
      <vt:lpstr>Презентация PowerPoint</vt:lpstr>
      <vt:lpstr>Follow 3R to save our planet</vt:lpstr>
      <vt:lpstr>Finish the sentences</vt:lpstr>
      <vt:lpstr>Thanks for your work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Ecological  problems</dc:title>
  <dc:creator>user</dc:creator>
  <cp:lastModifiedBy>user</cp:lastModifiedBy>
  <cp:revision>12</cp:revision>
  <dcterms:created xsi:type="dcterms:W3CDTF">2022-02-06T15:15:40Z</dcterms:created>
  <dcterms:modified xsi:type="dcterms:W3CDTF">2022-02-07T16:51:42Z</dcterms:modified>
</cp:coreProperties>
</file>