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69" r:id="rId4"/>
    <p:sldId id="284" r:id="rId5"/>
    <p:sldId id="272" r:id="rId6"/>
    <p:sldId id="287" r:id="rId7"/>
    <p:sldId id="275" r:id="rId8"/>
    <p:sldId id="276" r:id="rId9"/>
    <p:sldId id="274" r:id="rId10"/>
    <p:sldId id="264" r:id="rId11"/>
    <p:sldId id="265" r:id="rId12"/>
    <p:sldId id="286" r:id="rId13"/>
    <p:sldId id="277" r:id="rId14"/>
    <p:sldId id="278" r:id="rId15"/>
    <p:sldId id="279" r:id="rId16"/>
    <p:sldId id="258" r:id="rId17"/>
    <p:sldId id="280" r:id="rId18"/>
    <p:sldId id="259" r:id="rId19"/>
    <p:sldId id="260" r:id="rId20"/>
    <p:sldId id="285" r:id="rId21"/>
    <p:sldId id="282" r:id="rId22"/>
    <p:sldId id="283" r:id="rId23"/>
    <p:sldId id="271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9" d="100"/>
          <a:sy n="69" d="100"/>
        </p:scale>
        <p:origin x="75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67A9-0369-403F-98A6-88D9F5B9AC74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54DD5-6C62-422C-913C-68A5CB2E12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705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67A9-0369-403F-98A6-88D9F5B9AC74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54DD5-6C62-422C-913C-68A5CB2E12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961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67A9-0369-403F-98A6-88D9F5B9AC74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54DD5-6C62-422C-913C-68A5CB2E12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2003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1D36112-20F1-43A0-ADEF-4826C78ED184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9189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D6C2579-05EF-478F-8F1D-30913153EB9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9519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4DB858E-A11A-4A15-8A46-7ECE0EC1FCB6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9911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2134C07-7F21-4AAA-A3BC-A4803E0FAA8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2730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CF7F3DE-6159-4845-B46D-E98486C89DD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3763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6FB6C6B-485C-4A98-8C9D-0CE11F8441FC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528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99EEB57-58C9-47D1-8B30-2F488A01CD9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2571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1E5F13-307F-44F7-A757-1309BE08A800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006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67A9-0369-403F-98A6-88D9F5B9AC74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54DD5-6C62-422C-913C-68A5CB2E12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4151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66DB062-BD1D-42DE-B13F-AD41AD24333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2595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27CB8AF-C9CA-49C7-A0A5-65EA76A10EF6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7680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5C266AC-209D-4039-986B-14D41A6F1DF2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847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29D508A-4B2D-4D13-B7AF-86095CFD2BC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259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67A9-0369-403F-98A6-88D9F5B9AC74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54DD5-6C62-422C-913C-68A5CB2E12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821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67A9-0369-403F-98A6-88D9F5B9AC74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54DD5-6C62-422C-913C-68A5CB2E12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98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67A9-0369-403F-98A6-88D9F5B9AC74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54DD5-6C62-422C-913C-68A5CB2E12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707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67A9-0369-403F-98A6-88D9F5B9AC74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54DD5-6C62-422C-913C-68A5CB2E12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002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67A9-0369-403F-98A6-88D9F5B9AC74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54DD5-6C62-422C-913C-68A5CB2E12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345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67A9-0369-403F-98A6-88D9F5B9AC74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54DD5-6C62-422C-913C-68A5CB2E12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096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67A9-0369-403F-98A6-88D9F5B9AC74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54DD5-6C62-422C-913C-68A5CB2E12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76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C67A9-0369-403F-98A6-88D9F5B9AC74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54DD5-6C62-422C-913C-68A5CB2E12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887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>
            <a:alpha val="50195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A0DA48D-54D3-4FB6-BD7D-ADCBEB02BB3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782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38375" y="714375"/>
            <a:ext cx="7772400" cy="2763838"/>
          </a:xfrm>
        </p:spPr>
        <p:txBody>
          <a:bodyPr/>
          <a:lstStyle/>
          <a:p>
            <a:pPr eaLnBrk="1" hangingPunct="1"/>
            <a:r>
              <a:rPr lang="ru-RU" altLang="ru-RU" sz="66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Русский язык </a:t>
            </a:r>
            <a:br>
              <a:rPr lang="ru-RU" altLang="ru-RU" sz="6600" b="1" dirty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altLang="ru-RU" sz="66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1 класс</a:t>
            </a:r>
            <a:br>
              <a:rPr lang="ru-RU" altLang="ru-RU" sz="6600" b="1" dirty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endParaRPr lang="ru-RU" altLang="ru-RU" sz="66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63751" y="3068638"/>
            <a:ext cx="7993063" cy="2233612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«Начальная школа XXI века»</a:t>
            </a:r>
          </a:p>
          <a:p>
            <a:pPr eaLnBrk="1" hangingPunct="1">
              <a:spcBef>
                <a:spcPct val="0"/>
              </a:spcBef>
              <a:defRPr/>
            </a:pPr>
            <a:endParaRPr lang="ru-RU" b="1" dirty="0" smtClean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ru-RU" b="1" dirty="0" smtClean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44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1" y="751609"/>
            <a:ext cx="5943599" cy="44576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67600" y="2064327"/>
            <a:ext cx="43075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sz="8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71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6327" y="3255818"/>
            <a:ext cx="56925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Лыжи, уши</a:t>
            </a:r>
            <a:endParaRPr lang="ru-RU" sz="8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88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8800" y="2299855"/>
            <a:ext cx="78515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endParaRPr lang="ru-RU" sz="72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688" y="-201140"/>
            <a:ext cx="10132623" cy="726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61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007023"/>
              </p:ext>
            </p:extLst>
          </p:nvPr>
        </p:nvGraphicFramePr>
        <p:xfrm>
          <a:off x="466940" y="3119261"/>
          <a:ext cx="11258120" cy="3409188"/>
        </p:xfrm>
        <a:graphic>
          <a:graphicData uri="http://schemas.openxmlformats.org/drawingml/2006/table">
            <a:tbl>
              <a:tblPr firstRow="1" firstCol="1" bandRow="1"/>
              <a:tblGrid>
                <a:gridCol w="2251624">
                  <a:extLst>
                    <a:ext uri="{9D8B030D-6E8A-4147-A177-3AD203B41FA5}">
                      <a16:colId xmlns:a16="http://schemas.microsoft.com/office/drawing/2014/main" val="3334812900"/>
                    </a:ext>
                  </a:extLst>
                </a:gridCol>
                <a:gridCol w="2251624">
                  <a:extLst>
                    <a:ext uri="{9D8B030D-6E8A-4147-A177-3AD203B41FA5}">
                      <a16:colId xmlns:a16="http://schemas.microsoft.com/office/drawing/2014/main" val="3287782352"/>
                    </a:ext>
                  </a:extLst>
                </a:gridCol>
                <a:gridCol w="2251624">
                  <a:extLst>
                    <a:ext uri="{9D8B030D-6E8A-4147-A177-3AD203B41FA5}">
                      <a16:colId xmlns:a16="http://schemas.microsoft.com/office/drawing/2014/main" val="869470444"/>
                    </a:ext>
                  </a:extLst>
                </a:gridCol>
                <a:gridCol w="2251624">
                  <a:extLst>
                    <a:ext uri="{9D8B030D-6E8A-4147-A177-3AD203B41FA5}">
                      <a16:colId xmlns:a16="http://schemas.microsoft.com/office/drawing/2014/main" val="470651025"/>
                    </a:ext>
                  </a:extLst>
                </a:gridCol>
                <a:gridCol w="2251624">
                  <a:extLst>
                    <a:ext uri="{9D8B030D-6E8A-4147-A177-3AD203B41FA5}">
                      <a16:colId xmlns:a16="http://schemas.microsoft.com/office/drawing/2014/main" val="11599472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гр.:</a:t>
                      </a:r>
                      <a:endParaRPr lang="ru-RU" sz="3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живот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шило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жизнь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железо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моржи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гр.:</a:t>
                      </a:r>
                      <a:endParaRPr lang="ru-RU" sz="3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чижи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мыши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шутка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карандаши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дружить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гр.:</a:t>
                      </a:r>
                      <a:endParaRPr lang="ru-RU" sz="3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лыжи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шины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ёжики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снежинка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ошейник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гр.:</a:t>
                      </a:r>
                      <a:endParaRPr lang="ru-RU" sz="3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камыши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машина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желание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уши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жираф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гр.:</a:t>
                      </a:r>
                      <a:endParaRPr lang="ru-RU" sz="3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лужи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кувшин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пушинка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шишка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шорох</a:t>
                      </a:r>
                      <a:endParaRPr lang="ru-RU" sz="3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84339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951018" y="872836"/>
            <a:ext cx="54839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лишнее слово</a:t>
            </a:r>
            <a:endParaRPr lang="ru-RU" sz="44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07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927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1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363" y="110837"/>
            <a:ext cx="9084623" cy="6359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0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728" y="249382"/>
            <a:ext cx="9084623" cy="63592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3388" y="1411049"/>
            <a:ext cx="2017951" cy="201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79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363" y="110837"/>
            <a:ext cx="7461663" cy="52231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7938" y="2309752"/>
            <a:ext cx="2018062" cy="201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7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1007"/>
            <a:ext cx="11447341" cy="191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06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72692" y="181957"/>
            <a:ext cx="6096000" cy="64940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добротой покончил Вовка,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Он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реши́л 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— ему неловко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зрелом возрасте таком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Быть каким-то добряком!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Он краснел при этом слове,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Стал стесняться доброты,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Он, чтоб выглядеть суровей,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Дёргал кошек за хвосты.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Дёргал кошек за хвосты,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 дождавшись темноты,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Он просил у них прощенья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 плохое обращенье.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(А. Барто)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88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64302" y="2047081"/>
            <a:ext cx="7772400" cy="2763838"/>
          </a:xfrm>
        </p:spPr>
        <p:txBody>
          <a:bodyPr/>
          <a:lstStyle/>
          <a:p>
            <a:pPr eaLnBrk="1" hangingPunct="1"/>
            <a:r>
              <a:rPr lang="ru-RU" sz="9600" dirty="0">
                <a:solidFill>
                  <a:srgbClr val="00000A"/>
                </a:solidFill>
                <a:latin typeface="Times New Roman" panose="02020603050405020304" pitchFamily="18" charset="0"/>
                <a:ea typeface="DejaVu Sans"/>
              </a:rPr>
              <a:t>ж, и , ш, ц, ы</a:t>
            </a:r>
            <a:r>
              <a:rPr lang="ru-RU" altLang="ru-RU" sz="96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/>
            </a:r>
            <a:br>
              <a:rPr lang="ru-RU" altLang="ru-RU" sz="9600" b="1" dirty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endParaRPr lang="ru-RU" altLang="ru-RU" sz="96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17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Упр. 1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9382" y="3429000"/>
            <a:ext cx="296408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Решил</a:t>
            </a:r>
          </a:p>
          <a:p>
            <a:r>
              <a:rPr 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</a:t>
            </a:r>
            <a:endParaRPr 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2396836" y="3546764"/>
            <a:ext cx="290946" cy="37407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060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168" y="192881"/>
            <a:ext cx="12242335" cy="6472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0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40327" y="1289402"/>
            <a:ext cx="113607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Продолжите 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предложение</a:t>
            </a:r>
          </a:p>
          <a:p>
            <a:pPr algn="just"/>
            <a:endParaRPr lang="ru-RU" sz="40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уроке мне было интересно…</a:t>
            </a:r>
          </a:p>
          <a:p>
            <a:pPr algn="just"/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Знания</a:t>
            </a: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полученные сегодня, мне пригодятся… </a:t>
            </a:r>
          </a:p>
        </p:txBody>
      </p:sp>
    </p:spTree>
    <p:extLst>
      <p:ext uri="{BB962C8B-B14F-4D97-AF65-F5344CB8AC3E}">
        <p14:creationId xmlns:p14="http://schemas.microsoft.com/office/powerpoint/2010/main" val="370926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9" y="0"/>
            <a:ext cx="9019309" cy="676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2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7455" y="1662545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83822" y="2133692"/>
            <a:ext cx="88243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cap="all" dirty="0">
                <a:solidFill>
                  <a:schemeClr val="accent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Правописание </a:t>
            </a:r>
            <a:endParaRPr lang="ru-RU" sz="5400" b="1" i="1" cap="all" dirty="0" smtClean="0">
              <a:solidFill>
                <a:schemeClr val="accent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5400" b="1" i="1" cap="all" dirty="0" smtClean="0">
                <a:solidFill>
                  <a:schemeClr val="accent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сочетаний  </a:t>
            </a:r>
            <a:r>
              <a:rPr lang="ru-RU" sz="54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ЖИ-, ШИ</a:t>
            </a:r>
            <a:r>
              <a:rPr lang="ru-RU" sz="5400" b="1" i="1" cap="all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endParaRPr lang="ru-RU" sz="54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57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418" y="0"/>
            <a:ext cx="10307782" cy="7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61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2896" y="199376"/>
            <a:ext cx="3957127" cy="645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4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72692" y="181957"/>
            <a:ext cx="6096000" cy="64940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добротой покончил Вовка,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реши́л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ему неловко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зрелом возрасте таком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каким-то добряком!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краснел при этом слове,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 стесняться доброты,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Он, чтоб выглядеть суровей,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Дёргал кошек за хвосты.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Дёргал кошек за хвосты,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дождавшись темноты,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просил у них прощенья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плохое обращенье.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(А. Барто)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46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0946" y="3804700"/>
            <a:ext cx="120950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Мы </a:t>
            </a:r>
            <a:r>
              <a:rPr lang="ru-RU" sz="4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жывём</a:t>
            </a:r>
            <a:r>
              <a:rPr lang="ru-RU" sz="4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 на  даче.  Там растут </a:t>
            </a:r>
            <a:r>
              <a:rPr lang="ru-RU" sz="4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душистые </a:t>
            </a:r>
            <a:r>
              <a:rPr lang="ru-RU" sz="4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ландышы</a:t>
            </a:r>
            <a:r>
              <a:rPr lang="ru-RU" sz="4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Как легко </a:t>
            </a:r>
            <a:r>
              <a:rPr lang="ru-RU" sz="4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дышытся</a:t>
            </a:r>
            <a:r>
              <a:rPr lang="ru-RU" sz="4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на </a:t>
            </a:r>
            <a:r>
              <a:rPr lang="ru-RU" sz="4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даче!</a:t>
            </a:r>
            <a:endParaRPr lang="ru-RU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3034145" y="2050473"/>
            <a:ext cx="45560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Исправь ошибки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16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345" y="332509"/>
            <a:ext cx="8257309" cy="619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12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1064</TotalTime>
  <Words>222</Words>
  <Application>Microsoft Office PowerPoint</Application>
  <PresentationFormat>Широкоэкранный</PresentationFormat>
  <Paragraphs>75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Calibri</vt:lpstr>
      <vt:lpstr>Calibri Light</vt:lpstr>
      <vt:lpstr>DejaVu Sans</vt:lpstr>
      <vt:lpstr>Monotype Corsiva</vt:lpstr>
      <vt:lpstr>Times New Roman</vt:lpstr>
      <vt:lpstr>Тема Office</vt:lpstr>
      <vt:lpstr>Оформление по умолчанию</vt:lpstr>
      <vt:lpstr>Русский язык  1 класс </vt:lpstr>
      <vt:lpstr>ж, и , ш, ц, 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Упр. 1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20</cp:revision>
  <dcterms:created xsi:type="dcterms:W3CDTF">2023-02-25T10:38:24Z</dcterms:created>
  <dcterms:modified xsi:type="dcterms:W3CDTF">2023-03-05T11:12:22Z</dcterms:modified>
</cp:coreProperties>
</file>