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18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8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0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64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0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4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56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84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7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A678A-4903-452B-9727-D8914873F244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D50CF-BEF5-4D3F-9680-BA834F3D4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8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4.wdp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4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42160" y="894695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навыка употребления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речи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предлогов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«ЗА»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«ПЕРЕД».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91745" y="5735177"/>
            <a:ext cx="52716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Назарова В.В.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«Нижегородская школа№ 10»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346960" y="3125442"/>
            <a:ext cx="3099582" cy="4179526"/>
            <a:chOff x="1273176" y="751937"/>
            <a:chExt cx="5438286" cy="6765149"/>
          </a:xfrm>
        </p:grpSpPr>
        <p:pic>
          <p:nvPicPr>
            <p:cNvPr id="10" name="Picture 2" descr="http://probapera.org/content/publication/PH27078_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3176" y="2784474"/>
              <a:ext cx="3333750" cy="3667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987" y="751937"/>
              <a:ext cx="4615475" cy="6765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-79585" y="262724"/>
            <a:ext cx="2121745" cy="3018267"/>
            <a:chOff x="1443297" y="1021822"/>
            <a:chExt cx="4110836" cy="6242578"/>
          </a:xfrm>
        </p:grpSpPr>
        <p:pic>
          <p:nvPicPr>
            <p:cNvPr id="13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3297" y="1021822"/>
              <a:ext cx="4110836" cy="6242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s://im0-tub-ru.yandex.net/i?id=7b2b492399c48579fa4c02d0a85fc5c6&amp;n=33&amp;h=215&amp;w=16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078" y="3436938"/>
              <a:ext cx="2473055" cy="330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8775937" y="894695"/>
            <a:ext cx="3601246" cy="3706999"/>
            <a:chOff x="3521540" y="212992"/>
            <a:chExt cx="6243661" cy="6243119"/>
          </a:xfrm>
        </p:grpSpPr>
        <p:pic>
          <p:nvPicPr>
            <p:cNvPr id="16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540" y="212992"/>
              <a:ext cx="4259324" cy="6243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6134" y="1647044"/>
              <a:ext cx="4809067" cy="4809067"/>
            </a:xfrm>
            <a:prstGeom prst="rect">
              <a:avLst/>
            </a:prstGeom>
          </p:spPr>
        </p:pic>
      </p:grpSp>
      <p:pic>
        <p:nvPicPr>
          <p:cNvPr id="18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240" y="2324721"/>
            <a:ext cx="1612443" cy="161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62" y="4487027"/>
            <a:ext cx="1248150" cy="1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505" y="2656709"/>
            <a:ext cx="2560909" cy="25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8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97250" y="2007285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игры!</a:t>
            </a:r>
          </a:p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</a:p>
        </p:txBody>
      </p:sp>
      <p:pic>
        <p:nvPicPr>
          <p:cNvPr id="4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681" y="2867144"/>
            <a:ext cx="2762154" cy="276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081" y="4550165"/>
            <a:ext cx="1748986" cy="174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081" y="626208"/>
            <a:ext cx="2762154" cy="276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0" y="989415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logotipka.ru/images/stories/Skachat_new_year/new_year4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158" y="3639786"/>
            <a:ext cx="1033818" cy="103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-265052" y="3261360"/>
            <a:ext cx="2901572" cy="3704897"/>
            <a:chOff x="1464143" y="1632978"/>
            <a:chExt cx="4986276" cy="5731709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352" y="3826933"/>
              <a:ext cx="3031067" cy="3031067"/>
            </a:xfrm>
            <a:prstGeom prst="rect">
              <a:avLst/>
            </a:prstGeom>
          </p:spPr>
        </p:pic>
        <p:pic>
          <p:nvPicPr>
            <p:cNvPr id="11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4143" y="1632978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9493251" y="2437215"/>
            <a:ext cx="2800514" cy="4541520"/>
            <a:chOff x="8405628" y="1282628"/>
            <a:chExt cx="3352389" cy="5575372"/>
          </a:xfrm>
        </p:grpSpPr>
        <p:pic>
          <p:nvPicPr>
            <p:cNvPr id="13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5628" y="1282628"/>
              <a:ext cx="3352389" cy="4913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4274" y="3351707"/>
              <a:ext cx="2455917" cy="35062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138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578877" y="1628018"/>
            <a:ext cx="4986276" cy="5731709"/>
            <a:chOff x="1464143" y="1632978"/>
            <a:chExt cx="4986276" cy="5731709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352" y="3826933"/>
              <a:ext cx="3031067" cy="3031067"/>
            </a:xfrm>
            <a:prstGeom prst="rect">
              <a:avLst/>
            </a:prstGeom>
          </p:spPr>
        </p:pic>
        <p:pic>
          <p:nvPicPr>
            <p:cNvPr id="1028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4143" y="1632978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8405628" y="1282628"/>
            <a:ext cx="3352389" cy="5575372"/>
            <a:chOff x="8405628" y="1282628"/>
            <a:chExt cx="3352389" cy="5575372"/>
          </a:xfrm>
        </p:grpSpPr>
        <p:pic>
          <p:nvPicPr>
            <p:cNvPr id="5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5628" y="1282628"/>
              <a:ext cx="3352389" cy="4913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4274" y="3351707"/>
              <a:ext cx="2455917" cy="3506293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1760705" y="182058"/>
            <a:ext cx="9379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зверю подбери нужный предлог.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389551" y="889944"/>
            <a:ext cx="3453151" cy="3421299"/>
            <a:chOff x="4073125" y="930568"/>
            <a:chExt cx="2658752" cy="2658752"/>
          </a:xfrm>
        </p:grpSpPr>
        <p:pic>
          <p:nvPicPr>
            <p:cNvPr id="1030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25" y="930568"/>
              <a:ext cx="2658752" cy="26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974349" y="2059889"/>
              <a:ext cx="1059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967339" y="3688019"/>
            <a:ext cx="2762154" cy="2762154"/>
            <a:chOff x="6432550" y="889944"/>
            <a:chExt cx="2762154" cy="2762154"/>
          </a:xfrm>
        </p:grpSpPr>
        <p:pic>
          <p:nvPicPr>
            <p:cNvPr id="12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550" y="889944"/>
              <a:ext cx="2762154" cy="276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558403" y="199827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1054597" y="5661527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" y="1335631"/>
            <a:ext cx="5288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 крадется …    елкой.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36640" y="986647"/>
            <a:ext cx="5167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 сидит   …    елкой</a:t>
            </a:r>
            <a:r>
              <a:rPr lang="ru-RU" b="1" dirty="0" smtClean="0"/>
              <a:t>. 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405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3224 -0.178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20" y="-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7 L -0.33398 -0.501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-2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524000" y="1345111"/>
            <a:ext cx="5120561" cy="5731709"/>
            <a:chOff x="1524000" y="1345111"/>
            <a:chExt cx="5120561" cy="5731709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3990975"/>
              <a:ext cx="3810000" cy="2867025"/>
            </a:xfrm>
            <a:prstGeom prst="rect">
              <a:avLst/>
            </a:prstGeom>
          </p:spPr>
        </p:pic>
        <p:pic>
          <p:nvPicPr>
            <p:cNvPr id="2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143" y="1345111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6239343" y="1345111"/>
            <a:ext cx="4643823" cy="5731709"/>
            <a:chOff x="6239343" y="1345111"/>
            <a:chExt cx="4643823" cy="5731709"/>
          </a:xfrm>
        </p:grpSpPr>
        <p:pic>
          <p:nvPicPr>
            <p:cNvPr id="5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9343" y="1345111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194552" y="3073630"/>
              <a:ext cx="2688614" cy="3784370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8499521" y="572397"/>
            <a:ext cx="2762154" cy="2762154"/>
            <a:chOff x="6432550" y="889944"/>
            <a:chExt cx="2762154" cy="2762154"/>
          </a:xfrm>
        </p:grpSpPr>
        <p:pic>
          <p:nvPicPr>
            <p:cNvPr id="8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550" y="889944"/>
              <a:ext cx="2762154" cy="276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558403" y="199827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311185" y="676567"/>
            <a:ext cx="3453151" cy="3421299"/>
            <a:chOff x="4073125" y="930568"/>
            <a:chExt cx="2658752" cy="2658752"/>
          </a:xfrm>
        </p:grpSpPr>
        <p:pic>
          <p:nvPicPr>
            <p:cNvPr id="12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25" y="930568"/>
              <a:ext cx="2658752" cy="26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974349" y="2059889"/>
              <a:ext cx="1059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1524000" y="109726"/>
            <a:ext cx="102763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зверю подбери нужный предлог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1054597" y="5661527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назад 16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33333E-6 L 0.42917 -0.02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58" y="-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-0.41966 0.025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90" y="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3521540" y="212992"/>
            <a:ext cx="6243661" cy="6243119"/>
            <a:chOff x="3521540" y="212992"/>
            <a:chExt cx="6243661" cy="6243119"/>
          </a:xfrm>
        </p:grpSpPr>
        <p:pic>
          <p:nvPicPr>
            <p:cNvPr id="2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540" y="212992"/>
              <a:ext cx="4259324" cy="6243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6134" y="1647044"/>
              <a:ext cx="4809067" cy="4809067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899723" y="778168"/>
            <a:ext cx="3453151" cy="3421299"/>
            <a:chOff x="4073125" y="825294"/>
            <a:chExt cx="2658752" cy="2658752"/>
          </a:xfrm>
        </p:grpSpPr>
        <p:pic>
          <p:nvPicPr>
            <p:cNvPr id="5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25" y="825294"/>
              <a:ext cx="2658752" cy="26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974349" y="2059889"/>
              <a:ext cx="1059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499521" y="572397"/>
            <a:ext cx="2762154" cy="2762154"/>
            <a:chOff x="6432550" y="889944"/>
            <a:chExt cx="2762154" cy="2762154"/>
          </a:xfrm>
        </p:grpSpPr>
        <p:pic>
          <p:nvPicPr>
            <p:cNvPr id="11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550" y="889944"/>
              <a:ext cx="2762154" cy="276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58403" y="199827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21080" y="64734"/>
            <a:ext cx="9575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Мороз стоит …        елкой.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1054597" y="5661527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зад 15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48148E-6 L 0.33842 -0.302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14" y="-1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91" y="1942339"/>
            <a:ext cx="2723079" cy="4700517"/>
          </a:xfrm>
          <a:prstGeom prst="rect">
            <a:avLst/>
          </a:prstGeom>
        </p:spPr>
      </p:pic>
      <p:pic>
        <p:nvPicPr>
          <p:cNvPr id="2" name="Picture 4" descr="https://im0-tub-ru.yandex.net/i?id=47d1c55a1f51d325ed9db516e5b6ffd1&amp;n=33&amp;h=215&amp;w=14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02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891" y="572397"/>
            <a:ext cx="4697228" cy="688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311185" y="676567"/>
            <a:ext cx="3453151" cy="3421299"/>
            <a:chOff x="4073125" y="930568"/>
            <a:chExt cx="2658752" cy="2658752"/>
          </a:xfrm>
        </p:grpSpPr>
        <p:pic>
          <p:nvPicPr>
            <p:cNvPr id="6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25" y="930568"/>
              <a:ext cx="2658752" cy="26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974349" y="2059889"/>
              <a:ext cx="1059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499521" y="572396"/>
            <a:ext cx="2762154" cy="3100444"/>
            <a:chOff x="6432550" y="889944"/>
            <a:chExt cx="2762154" cy="2762154"/>
          </a:xfrm>
        </p:grpSpPr>
        <p:pic>
          <p:nvPicPr>
            <p:cNvPr id="9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550" y="889944"/>
              <a:ext cx="2762154" cy="276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558403" y="199827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64080" y="172762"/>
            <a:ext cx="9102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Снегурочка спряталась …       елку.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11054597" y="5661527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8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-0.10078 -0.229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1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413827" y="1676400"/>
            <a:ext cx="3996267" cy="5181600"/>
            <a:chOff x="0" y="1540933"/>
            <a:chExt cx="5564147" cy="57912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722" y="3031066"/>
              <a:ext cx="4181425" cy="3971091"/>
            </a:xfrm>
            <a:prstGeom prst="rect">
              <a:avLst/>
            </a:prstGeom>
          </p:spPr>
        </p:pic>
        <p:pic>
          <p:nvPicPr>
            <p:cNvPr id="2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40933"/>
              <a:ext cx="3951005" cy="579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3734271" y="546712"/>
            <a:ext cx="3826933" cy="5451219"/>
            <a:chOff x="4216400" y="530507"/>
            <a:chExt cx="5046134" cy="6884979"/>
          </a:xfrm>
        </p:grpSpPr>
        <p:pic>
          <p:nvPicPr>
            <p:cNvPr id="6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400" y="530507"/>
              <a:ext cx="4697228" cy="6884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2934" y="3972997"/>
              <a:ext cx="3149600" cy="3149600"/>
            </a:xfrm>
            <a:prstGeom prst="rect">
              <a:avLst/>
            </a:prstGeom>
          </p:spPr>
        </p:pic>
      </p:grpSp>
      <p:grpSp>
        <p:nvGrpSpPr>
          <p:cNvPr id="8" name="Группа 7"/>
          <p:cNvGrpSpPr/>
          <p:nvPr/>
        </p:nvGrpSpPr>
        <p:grpSpPr>
          <a:xfrm>
            <a:off x="7027804" y="1676400"/>
            <a:ext cx="4468116" cy="5181600"/>
            <a:chOff x="1524000" y="1345111"/>
            <a:chExt cx="5120561" cy="5731709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3990975"/>
              <a:ext cx="3810000" cy="2867025"/>
            </a:xfrm>
            <a:prstGeom prst="rect">
              <a:avLst/>
            </a:prstGeom>
          </p:spPr>
        </p:pic>
        <p:pic>
          <p:nvPicPr>
            <p:cNvPr id="10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143" y="1345111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048000" y="95718"/>
            <a:ext cx="64488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лишнюю картинку.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11054597" y="5661527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294519" y="-387169"/>
            <a:ext cx="4986276" cy="5731709"/>
            <a:chOff x="1464143" y="1632978"/>
            <a:chExt cx="4986276" cy="5731709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352" y="3826933"/>
              <a:ext cx="3031067" cy="3031067"/>
            </a:xfrm>
            <a:prstGeom prst="rect">
              <a:avLst/>
            </a:prstGeom>
          </p:spPr>
        </p:pic>
        <p:pic>
          <p:nvPicPr>
            <p:cNvPr id="11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4143" y="1632978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6931982" y="1419972"/>
            <a:ext cx="4643823" cy="5731709"/>
            <a:chOff x="6239343" y="1345111"/>
            <a:chExt cx="4643823" cy="5731709"/>
          </a:xfrm>
        </p:grpSpPr>
        <p:pic>
          <p:nvPicPr>
            <p:cNvPr id="4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9343" y="1345111"/>
              <a:ext cx="3910418" cy="5731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194552" y="3073630"/>
              <a:ext cx="2688614" cy="3784370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0" y="1032933"/>
            <a:ext cx="5420954" cy="5825067"/>
            <a:chOff x="3521540" y="212992"/>
            <a:chExt cx="6243661" cy="6243119"/>
          </a:xfrm>
        </p:grpSpPr>
        <p:pic>
          <p:nvPicPr>
            <p:cNvPr id="7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540" y="212992"/>
              <a:ext cx="4259324" cy="6243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6134" y="1647044"/>
              <a:ext cx="4809067" cy="4809067"/>
            </a:xfrm>
            <a:prstGeom prst="rect">
              <a:avLst/>
            </a:prstGeom>
          </p:spPr>
        </p:pic>
      </p:grpSp>
      <p:sp>
        <p:nvSpPr>
          <p:cNvPr id="12" name="Прямоугольник 11"/>
          <p:cNvSpPr/>
          <p:nvPr/>
        </p:nvSpPr>
        <p:spPr>
          <a:xfrm>
            <a:off x="5825771" y="224190"/>
            <a:ext cx="63643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лишнюю картинку</a:t>
            </a:r>
            <a:endParaRPr lang="ru-RU" sz="4400" dirty="0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11054597" y="5661527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7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99829" y="987955"/>
            <a:ext cx="4110836" cy="6242578"/>
            <a:chOff x="1443297" y="1021822"/>
            <a:chExt cx="4110836" cy="6242578"/>
          </a:xfrm>
        </p:grpSpPr>
        <p:pic>
          <p:nvPicPr>
            <p:cNvPr id="3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3297" y="1021822"/>
              <a:ext cx="4110836" cy="6242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https://im0-tub-ru.yandex.net/i?id=7b2b492399c48579fa4c02d0a85fc5c6&amp;n=33&amp;h=215&amp;w=16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078" y="3436938"/>
              <a:ext cx="2473055" cy="330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7023100" y="3403071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51070" y="4731169"/>
            <a:ext cx="5808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Белочка сидит  ….   Елочкой</a:t>
            </a:r>
            <a:endParaRPr lang="ru-RU" sz="36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689385" y="520719"/>
            <a:ext cx="2741189" cy="2743181"/>
            <a:chOff x="4073125" y="930568"/>
            <a:chExt cx="2658752" cy="2658752"/>
          </a:xfrm>
        </p:grpSpPr>
        <p:pic>
          <p:nvPicPr>
            <p:cNvPr id="8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25" y="930568"/>
              <a:ext cx="2658752" cy="26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872547" y="2059888"/>
              <a:ext cx="1059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499521" y="572397"/>
            <a:ext cx="2762154" cy="2762154"/>
            <a:chOff x="6432550" y="889944"/>
            <a:chExt cx="2762154" cy="2762154"/>
          </a:xfrm>
        </p:grpSpPr>
        <p:pic>
          <p:nvPicPr>
            <p:cNvPr id="11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550" y="889944"/>
              <a:ext cx="2762154" cy="276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58403" y="199827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0740467" y="5663183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00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07407E-6 L 0.24153 0.47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70" y="2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73176" y="751937"/>
            <a:ext cx="5438286" cy="6765149"/>
            <a:chOff x="1273176" y="751937"/>
            <a:chExt cx="5438286" cy="6765149"/>
          </a:xfrm>
        </p:grpSpPr>
        <p:pic>
          <p:nvPicPr>
            <p:cNvPr id="8194" name="Picture 2" descr="http://probapera.org/content/publication/PH27078_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3176" y="2784474"/>
              <a:ext cx="3333750" cy="3667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4" descr="https://im0-tub-ru.yandex.net/i?id=47d1c55a1f51d325ed9db516e5b6ffd1&amp;n=33&amp;h=215&amp;w=1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40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987" y="751937"/>
              <a:ext cx="4615475" cy="6765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4221480" y="397994"/>
            <a:ext cx="7775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Зайчонок спрятался  ….   Елочкой.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466720" y="2600298"/>
            <a:ext cx="2741189" cy="2743181"/>
            <a:chOff x="4073125" y="930568"/>
            <a:chExt cx="2658752" cy="2658752"/>
          </a:xfrm>
        </p:grpSpPr>
        <p:pic>
          <p:nvPicPr>
            <p:cNvPr id="7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25" y="930568"/>
              <a:ext cx="2658752" cy="26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872547" y="2059888"/>
              <a:ext cx="1059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89081" y="1403397"/>
            <a:ext cx="2762154" cy="2762154"/>
            <a:chOff x="6432550" y="889944"/>
            <a:chExt cx="2762154" cy="2762154"/>
          </a:xfrm>
        </p:grpSpPr>
        <p:pic>
          <p:nvPicPr>
            <p:cNvPr id="10" name="Picture 6" descr="http://logotipka.ru/images/stories/Skachat_new_year/new_year4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550" y="889944"/>
              <a:ext cx="2762154" cy="276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558403" y="199827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10831907" y="5556503"/>
            <a:ext cx="1042416" cy="104241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87310" y="5661527"/>
            <a:ext cx="1042416" cy="1042416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14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-0.0789 -0.2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5" y="-1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91</Words>
  <Application>Microsoft Office PowerPoint</Application>
  <PresentationFormat>Произвольный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Bobr</cp:lastModifiedBy>
  <cp:revision>12</cp:revision>
  <dcterms:created xsi:type="dcterms:W3CDTF">2016-12-20T11:01:42Z</dcterms:created>
  <dcterms:modified xsi:type="dcterms:W3CDTF">2025-03-05T19:33:31Z</dcterms:modified>
</cp:coreProperties>
</file>