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7;&#1088;&#1072;&#1078;&#1077;&#1085;&#1080;&#1103;%202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305800" cy="1981200"/>
          </a:xfrm>
        </p:spPr>
        <p:txBody>
          <a:bodyPr/>
          <a:lstStyle/>
          <a:p>
            <a:r>
              <a:rPr lang="ru-RU" sz="4000" dirty="0">
                <a:effectLst/>
              </a:rPr>
              <a:t>Как называлось сражение после окончания, которого был развеян миф о непобедимости немецкой армии? </a:t>
            </a:r>
            <a:endParaRPr lang="ru-RU" sz="4000" dirty="0"/>
          </a:p>
        </p:txBody>
      </p:sp>
      <p:pic>
        <p:nvPicPr>
          <p:cNvPr id="1027" name="Picture 3" descr="D:\загруженное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67646"/>
            <a:ext cx="7241944" cy="349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24328" y="64533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064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16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 называлось сражение после окончания, которого был развеян миф о непобедимости немецкой армии?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называлось сражение после окончания, которого был развеян миф о непобедимости немецкой армии? </dc:title>
  <dc:creator>Scool</dc:creator>
  <cp:lastModifiedBy>Scool</cp:lastModifiedBy>
  <cp:revision>1</cp:revision>
  <dcterms:created xsi:type="dcterms:W3CDTF">2020-02-26T05:18:10Z</dcterms:created>
  <dcterms:modified xsi:type="dcterms:W3CDTF">2020-02-26T05:24:29Z</dcterms:modified>
</cp:coreProperties>
</file>