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80" r:id="rId4"/>
    <p:sldId id="265" r:id="rId5"/>
    <p:sldId id="278" r:id="rId6"/>
    <p:sldId id="287" r:id="rId7"/>
    <p:sldId id="285" r:id="rId8"/>
    <p:sldId id="286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7" r:id="rId18"/>
    <p:sldId id="29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27" autoAdjust="0"/>
  </p:normalViewPr>
  <p:slideViewPr>
    <p:cSldViewPr>
      <p:cViewPr>
        <p:scale>
          <a:sx n="73" d="100"/>
          <a:sy n="73" d="100"/>
        </p:scale>
        <p:origin x="-990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5FC24-3D9B-4AC9-A168-F73A4A636174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06155-28EA-4783-B6A1-0CC946AF0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997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06155-28EA-4783-B6A1-0CC946AF04F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757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66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849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8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621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982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36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80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041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007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751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081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DD529-C686-46EF-8687-94CA8F87B17B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7C18B-5C73-4809-A371-7C977D33F4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160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91680" y="764704"/>
            <a:ext cx="5760640" cy="1857364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«Нравственно-патриотическое  воспитание                дошкольников через музыкальный фольклор и    региональный компонент»</a:t>
            </a:r>
          </a:p>
        </p:txBody>
      </p:sp>
      <p:sp>
        <p:nvSpPr>
          <p:cNvPr id="8" name="Объект 7"/>
          <p:cNvSpPr>
            <a:spLocks noGrp="1"/>
          </p:cNvSpPr>
          <p:nvPr>
            <p:ph type="body" sz="half" idx="2"/>
          </p:nvPr>
        </p:nvSpPr>
        <p:spPr>
          <a:xfrm>
            <a:off x="5724128" y="3861048"/>
            <a:ext cx="2880321" cy="2088232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		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400" dirty="0" smtClean="0"/>
              <a:t>музыкальный руководитель МБДОУ </a:t>
            </a:r>
            <a:r>
              <a:rPr lang="ru-RU" sz="2400" dirty="0" err="1" smtClean="0"/>
              <a:t>дс</a:t>
            </a:r>
            <a:r>
              <a:rPr lang="ru-RU" sz="2400" dirty="0" smtClean="0"/>
              <a:t> №18 «Ягодка»:</a:t>
            </a:r>
          </a:p>
          <a:p>
            <a:pPr marL="0" indent="0">
              <a:buNone/>
            </a:pPr>
            <a:r>
              <a:rPr lang="ru-RU" sz="2400" dirty="0" smtClean="0"/>
              <a:t>Бурлет Елена Алексеевна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60032" y="4437112"/>
            <a:ext cx="3826768" cy="168905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C:\Users\Пользователь\Desktop\РМО 2017\фото рабочего стола\DSCN06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4741790" cy="355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50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РМО 2017\ОПЫТ РАБОТЫ\DSC042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784000" cy="212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РМО 2017\ОПЫТ РАБОТЫ\На Кубани мы живём\DSC038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68960"/>
            <a:ext cx="3144837" cy="282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РМО 2017\ОПЫТ РАБОТЫ\DSC041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833" y="3212976"/>
            <a:ext cx="4476577" cy="251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РМО 2017\ОПЫТ РАБОТЫ\DSC042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639" y="404664"/>
            <a:ext cx="3993514" cy="22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2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РМО 2017\ОПЫТ РАБОТЫ\DSC05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1634"/>
            <a:ext cx="4440436" cy="249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РМО 2017\фото рабочего стола\DSCN16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1634"/>
            <a:ext cx="4060630" cy="304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Desktop\РМО 2017\DSC0156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042" y="3789040"/>
            <a:ext cx="4602065" cy="258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Пользователь\Desktop\РМО 2017\DSC037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87451"/>
            <a:ext cx="3948410" cy="222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84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МО 2017\DSCN1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809396" cy="285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РМО 2017\DSCN12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48819"/>
            <a:ext cx="3816424" cy="286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РМО 2017\DSCN12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14089"/>
            <a:ext cx="3096824" cy="3105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ользователь\Desktop\РМО 2017\DSCN12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153" y="3933056"/>
            <a:ext cx="4079303" cy="246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8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РМО 2017\камера 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4241444" cy="318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ользователь\Desktop\РМО 2017\Родная Кубань - казачий край 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64781"/>
            <a:ext cx="4187639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ользователь\Desktop\РМО 2017\Родная Кубань - казачий край 0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041" y="404663"/>
            <a:ext cx="4224150" cy="31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Пользователь\Desktop\РМО 2017\DSC023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396" y="4032105"/>
            <a:ext cx="4280795" cy="240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2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Родители – наши первые помощники</a:t>
            </a:r>
            <a:endParaRPr lang="ru-RU" sz="2800" dirty="0"/>
          </a:p>
        </p:txBody>
      </p:sp>
      <p:pic>
        <p:nvPicPr>
          <p:cNvPr id="6146" name="Picture 2" descr="C:\Users\Пользователь\Desktop\РМО 2017\ОПЫТ РАБОТЫ\DSC052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3156140" cy="177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ьзователь\Desktop\РМО 2017\100_64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45389"/>
            <a:ext cx="2913261" cy="218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Пользователь\Desktop\РМО 2017\DSC024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409922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Пользователь\Desktop\РМО 2017\DSC051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622" y="1124744"/>
            <a:ext cx="3660378" cy="205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Пользователь\Desktop\РМО 2017\DSC018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32059"/>
            <a:ext cx="4558392" cy="256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82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РМО 2017\камера 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196284" cy="314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ьзователь\Desktop\РМО 2017\ОПЫТ РАБОТЫ\Литературно-музыкальный вечер\DSC049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797" y="980728"/>
            <a:ext cx="409760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ользователь\Desktop\РМО 2017\ОПЫТ РАБОТЫ\DSC041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4555643" cy="256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Пользователь\Desktop\РМО 2017\DSC018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1048"/>
            <a:ext cx="3770349" cy="211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25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Преемственность со школой</a:t>
            </a:r>
            <a:endParaRPr lang="ru-RU" sz="2800" dirty="0">
              <a:latin typeface="+mn-lt"/>
            </a:endParaRPr>
          </a:p>
        </p:txBody>
      </p:sp>
      <p:pic>
        <p:nvPicPr>
          <p:cNvPr id="8194" name="Picture 2" descr="C:\Users\Пользователь\Desktop\РМО 2017\ОПЫТ РАБОТЫ\День дошкольного работника\DSC038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048032" cy="227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Desktop\РМО 2017\ОПЫТ РАБОТЫ\На Кубани мы живём\DSC037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35060"/>
            <a:ext cx="4176464" cy="234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ользователь\Desktop\РМО 2017\_школа - скворешник 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83660"/>
            <a:ext cx="3993381" cy="299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Пользователь\Desktop\РМО 2017\DSC015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750" y="4005064"/>
            <a:ext cx="4118964" cy="231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07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СЦЕНАРИИ\отчёт край казачий 2017 год\DSC067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12" y="369548"/>
            <a:ext cx="4246664" cy="238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СЦЕНАРИИ\отчёт край казачий 2017 год\DSC068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0181"/>
            <a:ext cx="4202106" cy="236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СЦЕНАРИИ\отчёт край казачий 2017 год\DSC067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422565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СЦЕНАРИИ\отчёт край казачий 2017 год\DSC068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43784"/>
            <a:ext cx="3707904" cy="298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23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ользователь\Desktop\РМО 2017\DSC039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143538" cy="282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ользователь\Desktop\РМО 2017\Кубанский уголок 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6672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Пользователь\Desktop\РМО 2017\Масленица 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4172893" cy="3129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Пользователь\Desktop\РМО 2017\Школа у нас в гостях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3429000"/>
            <a:ext cx="4148066" cy="311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3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1216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+mn-lt"/>
              </a:rPr>
              <a:t>Цель </a:t>
            </a:r>
            <a:r>
              <a:rPr lang="ru-RU" sz="2000" dirty="0" smtClean="0">
                <a:latin typeface="+mn-lt"/>
              </a:rPr>
              <a:t>- Воспитание гуманной духовно-нравственной личности, 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патриотов своего Отечества.                </a:t>
            </a:r>
            <a:endParaRPr lang="ru-RU" sz="2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cs typeface="Aharoni" pitchFamily="2" charset="-79"/>
              </a:rPr>
              <a:t>Задачи</a:t>
            </a:r>
            <a:r>
              <a:rPr lang="ru-RU" sz="2000" i="1" dirty="0" smtClean="0">
                <a:cs typeface="Aharoni" pitchFamily="2" charset="-79"/>
              </a:rPr>
              <a:t>: </a:t>
            </a:r>
          </a:p>
          <a:p>
            <a:pPr marL="0" indent="0">
              <a:buNone/>
            </a:pPr>
            <a:r>
              <a:rPr lang="ru-RU" sz="2000" dirty="0" smtClean="0">
                <a:cs typeface="Aharoni" pitchFamily="2" charset="-79"/>
              </a:rPr>
              <a:t>1 Пробуждать интерес к русской национальной культуре, народному творчеству, обычаям.</a:t>
            </a:r>
            <a:endParaRPr lang="ru-RU" sz="2000" dirty="0">
              <a:cs typeface="Aharoni" pitchFamily="2" charset="-79"/>
            </a:endParaRPr>
          </a:p>
          <a:p>
            <a:pPr marL="0" indent="0">
              <a:buNone/>
            </a:pPr>
            <a:r>
              <a:rPr lang="ru-RU" sz="2000" dirty="0" smtClean="0">
                <a:cs typeface="Aharoni" pitchFamily="2" charset="-79"/>
              </a:rPr>
              <a:t>2 Развивать творческие способности воспитанников  </a:t>
            </a:r>
            <a:r>
              <a:rPr lang="ru-RU" sz="2000" dirty="0">
                <a:cs typeface="Aharoni" pitchFamily="2" charset="-79"/>
              </a:rPr>
              <a:t>в различных видах </a:t>
            </a:r>
            <a:r>
              <a:rPr lang="ru-RU" sz="2000" dirty="0" smtClean="0">
                <a:cs typeface="Aharoni" pitchFamily="2" charset="-79"/>
              </a:rPr>
              <a:t>музыкальной деятельности</a:t>
            </a:r>
          </a:p>
          <a:p>
            <a:pPr marL="0" indent="0">
              <a:buNone/>
            </a:pPr>
            <a:r>
              <a:rPr lang="ru-RU" sz="2000" dirty="0" smtClean="0">
                <a:cs typeface="Aharoni" pitchFamily="2" charset="-79"/>
              </a:rPr>
              <a:t>3 </a:t>
            </a:r>
            <a:r>
              <a:rPr lang="ru-RU" sz="2000" dirty="0" smtClean="0"/>
              <a:t>Способствовать </a:t>
            </a:r>
            <a:r>
              <a:rPr lang="ru-RU" sz="2000" dirty="0"/>
              <a:t>активному сотворчеству детей и их родителей, делая упор на совместную деятельность дома, в детском саду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 smtClean="0">
                <a:cs typeface="Aharoni" pitchFamily="2" charset="-79"/>
              </a:rPr>
              <a:t>4 Максимально вовлечь в  </a:t>
            </a:r>
            <a:r>
              <a:rPr lang="ru-RU" sz="2000" dirty="0" err="1" smtClean="0">
                <a:cs typeface="Aharoni" pitchFamily="2" charset="-79"/>
              </a:rPr>
              <a:t>воспитательно</a:t>
            </a:r>
            <a:r>
              <a:rPr lang="ru-RU" sz="2000" dirty="0" smtClean="0">
                <a:cs typeface="Aharoni" pitchFamily="2" charset="-79"/>
              </a:rPr>
              <a:t>–образовательный </a:t>
            </a:r>
            <a:r>
              <a:rPr lang="ru-RU" sz="2000" dirty="0" smtClean="0">
                <a:cs typeface="Aharoni" pitchFamily="2" charset="-79"/>
              </a:rPr>
              <a:t>процесс детского сада семьи воспитанников и социум.</a:t>
            </a:r>
          </a:p>
          <a:p>
            <a:pPr marL="0" indent="0">
              <a:buNone/>
            </a:pPr>
            <a:r>
              <a:rPr lang="ru-RU" sz="2000" dirty="0" smtClean="0">
                <a:cs typeface="Aharoni" pitchFamily="2" charset="-79"/>
              </a:rPr>
              <a:t>5  Формировать гражданское самосознание, любовь к Родине, к своему народу,  заложить навыки и нормы поведения.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1207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Предметно-пространственная развивающая среда</a:t>
            </a:r>
            <a:endParaRPr lang="ru-RU" dirty="0"/>
          </a:p>
        </p:txBody>
      </p:sp>
      <p:pic>
        <p:nvPicPr>
          <p:cNvPr id="3074" name="Picture 2" descr="C:\Users\Пользователь\Desktop\РМО 2017\IMG_20150325_1307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8383"/>
            <a:ext cx="3534544" cy="198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РМО 2017\развивающ\DSC064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29305"/>
            <a:ext cx="2255909" cy="224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РМО 2017\развивающ\DSC064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910" y="5413640"/>
            <a:ext cx="1580756" cy="1410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РМО 2017\развивающ\DSC064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719392"/>
            <a:ext cx="2073761" cy="300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ользователь\Desktop\РМО 2017\развивающ\DSC064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544" y="3719392"/>
            <a:ext cx="3419872" cy="192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Пользователь\Desktop\РМО 2017\развивающ\DSC0643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040" y="3681324"/>
            <a:ext cx="1793960" cy="219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Пользователь\Desktop\РМО 2017\развивающ\DSC0642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7" y="3739003"/>
            <a:ext cx="2101835" cy="297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РМО 2017\развивающ\DSC0643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180" y="5467000"/>
            <a:ext cx="1510300" cy="133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Пользователь\Desktop\РМО 2017\Пни 01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218" y="1484784"/>
            <a:ext cx="278409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40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1018" y="2551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dirty="0"/>
              <a:t>Н</a:t>
            </a:r>
            <a:r>
              <a:rPr lang="ru-RU" dirty="0" smtClean="0"/>
              <a:t>икто не забыт, ничто не забыто»</a:t>
            </a:r>
            <a:endParaRPr lang="ru-RU" dirty="0"/>
          </a:p>
        </p:txBody>
      </p:sp>
      <p:pic>
        <p:nvPicPr>
          <p:cNvPr id="1026" name="Picture 2" descr="C:\Users\Пользователь\Desktop\РМО 2017\IMG_08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3000044" cy="286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РМО 2017\IMG_09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146" y="801133"/>
            <a:ext cx="3454381" cy="259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Пользователь\Desktop\РМО 2017\image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807975"/>
            <a:ext cx="2771800" cy="214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Пользователь\Desktop\РМО 2017\фото рабочего стола\image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900605"/>
            <a:ext cx="17145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Пользователь\Desktop\РМО 2017\IMG_26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548" y="3703186"/>
            <a:ext cx="3204010" cy="240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ользователь\Desktop\РМО 2017\DSC051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088"/>
            <a:ext cx="307234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ользователь\Desktop\РМО 2017\image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012" y="3821038"/>
            <a:ext cx="2771800" cy="214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81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482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Наша армия родная</a:t>
            </a:r>
            <a:br>
              <a:rPr lang="ru-RU" sz="3200" dirty="0" smtClean="0"/>
            </a:br>
            <a:r>
              <a:rPr lang="ru-RU" sz="3200" dirty="0" smtClean="0"/>
              <a:t>стережёт покой страны,</a:t>
            </a:r>
            <a:br>
              <a:rPr lang="ru-RU" sz="3200" dirty="0" smtClean="0"/>
            </a:br>
            <a:r>
              <a:rPr lang="ru-RU" sz="3200" dirty="0" smtClean="0"/>
              <a:t>чтоб мы </a:t>
            </a:r>
            <a:r>
              <a:rPr lang="ru-RU" sz="3200" dirty="0" smtClean="0"/>
              <a:t>жили, бед </a:t>
            </a:r>
            <a:r>
              <a:rPr lang="ru-RU" sz="3200" dirty="0" smtClean="0"/>
              <a:t>не зная,</a:t>
            </a:r>
            <a:br>
              <a:rPr lang="ru-RU" sz="3200" dirty="0" smtClean="0"/>
            </a:br>
            <a:r>
              <a:rPr lang="ru-RU" sz="3200" dirty="0" smtClean="0"/>
              <a:t>чтобы не было войны. </a:t>
            </a:r>
            <a:endParaRPr lang="ru-RU" sz="3200" dirty="0"/>
          </a:p>
        </p:txBody>
      </p:sp>
      <p:pic>
        <p:nvPicPr>
          <p:cNvPr id="2050" name="Picture 2" descr="C:\Users\Пользователь\Desktop\РМО 2017\DSC_00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50950"/>
            <a:ext cx="3266259" cy="252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Desktop\РМО 2017\DSC021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772816"/>
            <a:ext cx="309372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Пользователь\Desktop\РМО 2017\DSCN46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6074"/>
            <a:ext cx="3194251" cy="239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Пользователь\Desktop\РМО 2017\Фото02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294" y="1819882"/>
            <a:ext cx="2027337" cy="270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Пользователь\Desktop\РМО 2017\DSC0224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273" y="4578816"/>
            <a:ext cx="2927484" cy="198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РМО 2017\IMG_043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393" y="4578816"/>
            <a:ext cx="2597071" cy="194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0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599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Российский </a:t>
            </a:r>
            <a:r>
              <a:rPr lang="ru-RU" sz="2800" b="1" dirty="0" err="1"/>
              <a:t>Т</a:t>
            </a:r>
            <a:r>
              <a:rPr lang="ru-RU" sz="2800" b="1" dirty="0" err="1" smtClean="0"/>
              <a:t>риколор</a:t>
            </a:r>
            <a:endParaRPr lang="ru-RU" sz="2800" b="1" dirty="0"/>
          </a:p>
        </p:txBody>
      </p:sp>
      <p:pic>
        <p:nvPicPr>
          <p:cNvPr id="5122" name="Picture 2" descr="C:\Users\Пользователь\Desktop\РМО 2017\DSC014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70" y="836712"/>
            <a:ext cx="4029797" cy="226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ользователь\Desktop\РМО 2017\DSC02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283" y="764704"/>
            <a:ext cx="3489648" cy="236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ользователь\Desktop\РМО 2017\DSCN10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4984"/>
            <a:ext cx="4114968" cy="30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Пользователь\Desktop\триколор 2017\DSC066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87410"/>
            <a:ext cx="3962183" cy="295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77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458" y="-24340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Русские традиции</a:t>
            </a:r>
            <a:endParaRPr lang="ru-RU" sz="2800" dirty="0"/>
          </a:p>
        </p:txBody>
      </p:sp>
      <p:pic>
        <p:nvPicPr>
          <p:cNvPr id="3075" name="Picture 3" descr="C:\Users\Пользователь\Desktop\РМО 2017\спас 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16" y="548680"/>
            <a:ext cx="3807560" cy="297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РМО 2017\МАСЛЕНИЦА - 2011 ДР. 0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266" y="548680"/>
            <a:ext cx="393613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ользователь\Desktop\РМО 2017\ЖИВИ В ВЕКАХ, МОЯ РОССИЯ 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855924"/>
            <a:ext cx="3784254" cy="283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Пользователь\Desktop\РМО 2017\DSCN09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357" y="3851015"/>
            <a:ext cx="3795951" cy="279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42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РМО 2017\DSC013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289"/>
            <a:ext cx="3521945" cy="197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РМО 2017\фото апрель 2014 0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908" y="393415"/>
            <a:ext cx="278409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Пользователь\Desktop\РМО 2017\Старинная утварь 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4" y="2465481"/>
            <a:ext cx="2948013" cy="221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Пользователь\Desktop\РМО 2017\Святки - 2013 0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549" y="393415"/>
            <a:ext cx="2647451" cy="205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Пользователь\Desktop\РМО 2017\МАСЛЕНИЦА - 2011 0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68511"/>
            <a:ext cx="2810649" cy="210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F:\Батюшка\DSC0062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29112"/>
            <a:ext cx="3648194" cy="205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F:\2016-2017\яблочный спас 2017\DSC0656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391" y="4729113"/>
            <a:ext cx="3646751" cy="205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F:\МАСЛЕНИЦА\Масленица 01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245" y="2568511"/>
            <a:ext cx="2707831" cy="208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57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+mn-lt"/>
              </a:rPr>
              <a:t>На Кубани мы живём</a:t>
            </a:r>
            <a:endParaRPr lang="ru-RU" sz="2400" dirty="0">
              <a:latin typeface="+mn-lt"/>
            </a:endParaRPr>
          </a:p>
        </p:txBody>
      </p:sp>
      <p:pic>
        <p:nvPicPr>
          <p:cNvPr id="1027" name="Picture 3" descr="C:\Users\Пользователь\Desktop\РМО 2017\detsad-211014-14122662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3579292" cy="268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РМО 2017\DSC0156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843907"/>
            <a:ext cx="4767189" cy="267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РМО 2017\DSC015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8" y="4149080"/>
            <a:ext cx="4162327" cy="233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ользователь\Desktop\РМО 2017\DSC037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70995"/>
            <a:ext cx="4299543" cy="241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21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</TotalTime>
  <Words>128</Words>
  <Application>Microsoft Office PowerPoint</Application>
  <PresentationFormat>Экран (4:3)</PresentationFormat>
  <Paragraphs>25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«Нравственно-патриотическое  воспитание                дошкольников через музыкальный фольклор и    региональный компонент»</vt:lpstr>
      <vt:lpstr>Цель - Воспитание гуманной духовно-нравственной личности,  патриотов своего Отечества.                </vt:lpstr>
      <vt:lpstr>Предметно-пространственная развивающая среда</vt:lpstr>
      <vt:lpstr>«Никто не забыт, ничто не забыто»</vt:lpstr>
      <vt:lpstr>Наша армия родная стережёт покой страны, чтоб мы жили, бед не зная, чтобы не было войны. </vt:lpstr>
      <vt:lpstr>Российский Триколор</vt:lpstr>
      <vt:lpstr>Русские традиции</vt:lpstr>
      <vt:lpstr>Презентация PowerPoint</vt:lpstr>
      <vt:lpstr>На Кубани мы живём</vt:lpstr>
      <vt:lpstr>Презентация PowerPoint</vt:lpstr>
      <vt:lpstr>Презентация PowerPoint</vt:lpstr>
      <vt:lpstr>Презентация PowerPoint</vt:lpstr>
      <vt:lpstr>Презентация PowerPoint</vt:lpstr>
      <vt:lpstr>Родители – наши первые помощники</vt:lpstr>
      <vt:lpstr>Презентация PowerPoint</vt:lpstr>
      <vt:lpstr>Преемственность со школой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«Нравственно- патриотическое воспитание дошкольников»</dc:title>
  <dc:creator>Admin</dc:creator>
  <cp:lastModifiedBy>Пользователь</cp:lastModifiedBy>
  <cp:revision>187</cp:revision>
  <dcterms:created xsi:type="dcterms:W3CDTF">2012-04-15T12:16:22Z</dcterms:created>
  <dcterms:modified xsi:type="dcterms:W3CDTF">2018-01-31T11:12:14Z</dcterms:modified>
</cp:coreProperties>
</file>