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5" r:id="rId5"/>
    <p:sldId id="257" r:id="rId6"/>
    <p:sldId id="266" r:id="rId7"/>
    <p:sldId id="259" r:id="rId8"/>
    <p:sldId id="267" r:id="rId9"/>
    <p:sldId id="274" r:id="rId10"/>
    <p:sldId id="263" r:id="rId11"/>
    <p:sldId id="264" r:id="rId12"/>
    <p:sldId id="261" r:id="rId13"/>
    <p:sldId id="270" r:id="rId14"/>
    <p:sldId id="271" r:id="rId15"/>
    <p:sldId id="262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5" autoAdjust="0"/>
    <p:restoredTop sz="94654" autoAdjust="0"/>
  </p:normalViewPr>
  <p:slideViewPr>
    <p:cSldViewPr>
      <p:cViewPr>
        <p:scale>
          <a:sx n="90" d="100"/>
          <a:sy n="90" d="100"/>
        </p:scale>
        <p:origin x="54" y="-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B4E94-56CE-4090-B01A-6CEF91D1CE35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0A1A-A905-4545-96E8-9DB3672B8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B4E94-56CE-4090-B01A-6CEF91D1CE35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0A1A-A905-4545-96E8-9DB3672B8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B4E94-56CE-4090-B01A-6CEF91D1CE35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0A1A-A905-4545-96E8-9DB3672B8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B4E94-56CE-4090-B01A-6CEF91D1CE35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0A1A-A905-4545-96E8-9DB3672B8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B4E94-56CE-4090-B01A-6CEF91D1CE35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0A1A-A905-4545-96E8-9DB3672B8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B4E94-56CE-4090-B01A-6CEF91D1CE35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0A1A-A905-4545-96E8-9DB3672B8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B4E94-56CE-4090-B01A-6CEF91D1CE35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0A1A-A905-4545-96E8-9DB3672B8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B4E94-56CE-4090-B01A-6CEF91D1CE35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0A1A-A905-4545-96E8-9DB3672B8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B4E94-56CE-4090-B01A-6CEF91D1CE35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0A1A-A905-4545-96E8-9DB3672B8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B4E94-56CE-4090-B01A-6CEF91D1CE35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0A1A-A905-4545-96E8-9DB3672B8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B4E94-56CE-4090-B01A-6CEF91D1CE35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F0A1A-A905-4545-96E8-9DB3672B8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B4E94-56CE-4090-B01A-6CEF91D1CE35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F0A1A-A905-4545-96E8-9DB3672B8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40;&#1076;&#1084;&#1080;&#1085;&#1080;&#1089;&#1090;&#1088;&#1072;&#1090;&#1086;&#1088;\Local%20Settings\Application%20Data\Opera\Opera\temporary_downloads\gimn_kozmodemjanska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oleObject" Target="../embeddings/oleObject1.bin"/><Relationship Id="rId3" Type="http://schemas.openxmlformats.org/officeDocument/2006/relationships/audio" Target="../media/audio1.wav"/><Relationship Id="rId7" Type="http://schemas.openxmlformats.org/officeDocument/2006/relationships/image" Target="../media/image3.jpeg"/><Relationship Id="rId12" Type="http://schemas.openxmlformats.org/officeDocument/2006/relationships/image" Target="../media/image8.png"/><Relationship Id="rId17" Type="http://schemas.openxmlformats.org/officeDocument/2006/relationships/image" Target="../media/image11.png"/><Relationship Id="rId2" Type="http://schemas.openxmlformats.org/officeDocument/2006/relationships/audio" Target="file:///C:\Documents%20and%20Settings\&#1040;&#1076;&#1084;&#1080;&#1085;&#1080;&#1089;&#1090;&#1088;&#1072;&#1090;&#1086;&#1088;\Local%20Settings\Application%20Data\Opera\Opera\temporary_downloads\gimn_kozmodemjanska.mp3" TargetMode="External"/><Relationship Id="rId16" Type="http://schemas.openxmlformats.org/officeDocument/2006/relationships/image" Target="../media/image10.png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7.png"/><Relationship Id="rId5" Type="http://schemas.openxmlformats.org/officeDocument/2006/relationships/audio" Target="../media/audio2.wav"/><Relationship Id="rId15" Type="http://schemas.openxmlformats.org/officeDocument/2006/relationships/image" Target="../media/image9.png"/><Relationship Id="rId10" Type="http://schemas.openxmlformats.org/officeDocument/2006/relationships/image" Target="../media/image6.png"/><Relationship Id="rId4" Type="http://schemas.openxmlformats.org/officeDocument/2006/relationships/audio" Target="file:///F:\gimn_-_&#1043;&#1080;&#1084;&#1085;_&#1050;&#1086;&#1079;&#1100;&#1084;&#1086;&#1076;&#1077;&#1084;&#1100;&#1103;&#1085;&#1089;&#1082;&#1072;_(audiopoisk.com).mp3" TargetMode="External"/><Relationship Id="rId9" Type="http://schemas.openxmlformats.org/officeDocument/2006/relationships/image" Target="../media/image5.png"/><Relationship Id="rId1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gimn_-_&#1043;&#1080;&#1084;&#1085;_&#1050;&#1086;&#1079;&#1100;&#1084;&#1086;&#1076;&#1077;&#1084;&#1100;&#1103;&#1085;&#1089;&#1082;&#1072;_(audiopoisk.com).mp3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2143139"/>
          </a:xfrm>
        </p:spPr>
        <p:txBody>
          <a:bodyPr/>
          <a:lstStyle/>
          <a:p>
            <a:r>
              <a:rPr lang="ru-RU" dirty="0" smtClean="0"/>
              <a:t>Обобщающий урок по теме «</a:t>
            </a:r>
            <a:r>
              <a:rPr lang="ru-RU" dirty="0"/>
              <a:t>И</a:t>
            </a:r>
            <a:r>
              <a:rPr lang="ru-RU" dirty="0" smtClean="0"/>
              <a:t>мя числительное»</a:t>
            </a:r>
            <a:br>
              <a:rPr lang="ru-RU" dirty="0" smtClean="0"/>
            </a:br>
            <a:r>
              <a:rPr lang="ru-RU" dirty="0" smtClean="0"/>
              <a:t>(заочная экскурсия)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43182"/>
            <a:ext cx="6400800" cy="2995618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sz="3100" dirty="0" smtClean="0"/>
              <a:t>Цель: </a:t>
            </a:r>
          </a:p>
          <a:p>
            <a:pPr algn="l"/>
            <a:r>
              <a:rPr lang="ru-RU" sz="3100" dirty="0"/>
              <a:t>-</a:t>
            </a:r>
            <a:r>
              <a:rPr lang="ru-RU" sz="3100" dirty="0" smtClean="0"/>
              <a:t>обобщить и систематизировать знания обучающихся по теме «Имя числительное».</a:t>
            </a:r>
          </a:p>
          <a:p>
            <a:pPr algn="l"/>
            <a:r>
              <a:rPr lang="ru-RU" sz="3100" dirty="0" smtClean="0"/>
              <a:t>-проверить </a:t>
            </a:r>
            <a:r>
              <a:rPr lang="ru-RU" sz="3100" dirty="0" err="1" smtClean="0"/>
              <a:t>сформированность</a:t>
            </a:r>
            <a:r>
              <a:rPr lang="ru-RU" sz="3100" dirty="0" smtClean="0"/>
              <a:t> умений и навыков учащихся в написании, склонении числительных, употреблении их с другими частями речи.</a:t>
            </a:r>
          </a:p>
          <a:p>
            <a:pPr algn="l"/>
            <a:r>
              <a:rPr lang="ru-RU" sz="3100" dirty="0" smtClean="0"/>
              <a:t>- Привить любовь и интерес к родному городу.</a:t>
            </a:r>
          </a:p>
          <a:p>
            <a:pPr algn="l"/>
            <a:r>
              <a:rPr lang="ru-RU" sz="2800" dirty="0"/>
              <a:t> </a:t>
            </a:r>
          </a:p>
        </p:txBody>
      </p:sp>
      <p:pic>
        <p:nvPicPr>
          <p:cNvPr id="4" name="gimn_kozmodemjans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Купеческие дома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4071966" cy="3699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571612"/>
            <a:ext cx="378621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Купеческие дома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 1917 года Козьмодемьянск был богатым купеческим городом. Купцы были второй по численности группой горожан. Они составляли 40,8% всего населения. Они имели богатые дома, украшенные замечательной резьбой, прорезной, ажурной, накладной.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25905"/>
            <a:ext cx="3429024" cy="25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571612"/>
            <a:ext cx="371477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настоящее время в купеческих домах расположился культурно-исторический музейный комплекс. В городе 4 музея.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доме купца Пономарева находится художественно-исторический музей имени А.В.Григорьева, основанный в 1918 году. Здесь собрано 1300 произведений живописи, 1750 графических работ.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 1995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года в доме купца Губина находится музей купеческого быта, где можно насладиться обстановкой 18-19 веков.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1983 году открыт этнографический музей под открытым небом. Всего в музее 60 построек.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последний музей-музей юмора имени Остапа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ендера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Этот музей находится в доме купца Бычкова.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357190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85729"/>
            <a:ext cx="257302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Проверяем: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 вариант- девятьсот, семьсот, пятьдесят, восемьдесят, шестьдесят</a:t>
            </a:r>
          </a:p>
          <a:p>
            <a:pPr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 вариант- восемнадцать, девятнадцать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конце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девят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(..)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надцатого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века в городе было пят(..) учебных заведений. Первое народное училище было открыто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двадцат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(..) сед(..)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мого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августа тысяча сем(..)сот девяносто первого года. В нем было сто пят(..)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надцать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человек.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еселый привал»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Прочитайте зашифрованные слова: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СМОР1А, ПО2Л, ЭЛЕК3К, ВИ3НА,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100РОНА, 100ЯНКА, ПИ100ЛЕТ.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Обелиск Славы был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установлен в 1975 году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тридцатилетию победы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Советского народа над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фашистской Германией.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1018 наших земляков ушли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фронт, 495 человек сложили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свои головы за правое дело. Два земляка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удостоены звания Героя Советского Союза. Это В.Криворотов и Радугин Ф.Г.  Мы гордимся обоими героями.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85728"/>
            <a:ext cx="292895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Наш город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1071547"/>
            <a:ext cx="342902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29256" y="3643314"/>
            <a:ext cx="292895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14414" y="4000504"/>
            <a:ext cx="271464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gimn_kozmodemjansk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gimn_kozmodemjansk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12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676650" y="3186113"/>
          <a:ext cx="1790700" cy="485775"/>
        </p:xfrm>
        <a:graphic>
          <a:graphicData uri="http://schemas.openxmlformats.org/presentationml/2006/ole">
            <p:oleObj spid="_x0000_s1027" name="Пакет" r:id="rId13" imgW="1790640" imgH="485640" progId="Package">
              <p:embed/>
            </p:oleObj>
          </a:graphicData>
        </a:graphic>
      </p:graphicFrame>
      <p:graphicFrame>
        <p:nvGraphicFramePr>
          <p:cNvPr id="12" name="Object 3"/>
          <p:cNvGraphicFramePr>
            <a:graphicFrameLocks noChangeAspect="1"/>
          </p:cNvGraphicFramePr>
          <p:nvPr/>
        </p:nvGraphicFramePr>
        <p:xfrm>
          <a:off x="3714744" y="3214686"/>
          <a:ext cx="1790700" cy="485775"/>
        </p:xfrm>
        <a:graphic>
          <a:graphicData uri="http://schemas.openxmlformats.org/presentationml/2006/ole">
            <p:oleObj spid="_x0000_s1028" name="Пакет" r:id="rId14" imgW="1790640" imgH="485640" progId="Package">
              <p:embed/>
            </p:oleObj>
          </a:graphicData>
        </a:graphic>
      </p:graphicFrame>
      <p:pic>
        <p:nvPicPr>
          <p:cNvPr id="13" name="gimn_-_Гимн_Козьмодемьянска_(audiopoisk.com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4" name="~PP1701.WAV">
            <a:hlinkClick r:id="" action="ppaction://media"/>
          </p:cNvPr>
          <p:cNvPicPr>
            <a:picLocks noRot="1" noChangeAspect="1"/>
          </p:cNvPicPr>
          <p:nvPr>
            <a:wavAudioFile r:embed="rId5" name="~PP1701.WAV"/>
          </p:nvPr>
        </p:nvPicPr>
        <p:blipFill>
          <a:blip r:embed="rId12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15" name="Рисунок 14"/>
          <p:cNvPicPr/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000628" y="1000108"/>
            <a:ext cx="335758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gimn_-_Гимн_Козьмодемьянска_(audiopoisk.com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numSld="2">
                <p:cTn id="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numSld="3">
                <p:cTn id="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 isNarration="1">
              <p:cMediaNode showWhenStopped="0">
                <p:cTn id="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numSld="3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Наш город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142984"/>
            <a:ext cx="305181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1142984"/>
            <a:ext cx="380619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3643314"/>
            <a:ext cx="2214578" cy="3071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gimn_-_Гимн_Козьмодемьянска_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48" y="3786190"/>
            <a:ext cx="378621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Наш город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1285860"/>
            <a:ext cx="3786213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357298"/>
            <a:ext cx="307183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4000504"/>
            <a:ext cx="3857652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D:\Папа\SDC1043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66437372" y="-46577600"/>
            <a:ext cx="31089600" cy="23317200"/>
          </a:xfrm>
          <a:prstGeom prst="rect">
            <a:avLst/>
          </a:prstGeom>
          <a:noFill/>
        </p:spPr>
      </p:pic>
      <p:pic>
        <p:nvPicPr>
          <p:cNvPr id="15366" name="Picture 6" descr="D:\Папа\SDC1043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4000504"/>
            <a:ext cx="3214710" cy="2686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Словарная работа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Экскурсия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коллективная поездка куда-нибудь, посещение чего-нибудь с образовательной, познавательной целью.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Экскурсовод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-специалист, дающий пояснения экскурсантам.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Экскурсант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-участник экскурсии.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8"/>
            <a:ext cx="7215238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sz="1600" dirty="0" smtClean="0"/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На правом берегу Волги расположен город Козьмодемьянск-центр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Горномарийского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района. Основан он в 1583 году как острог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Козьмодемьянский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Только с 1609 года упоминается как город. Историческая территория Козьмодемьянска занимает 120 га. Здесь расположены 150 памятников, в том числе 12-федерального значения и 40- республиканского. Теперь город предстает в двух ипостасях: древней и современной.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57166"/>
            <a:ext cx="400052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09" y="357166"/>
            <a:ext cx="364333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85750"/>
          <a:ext cx="8229600" cy="5500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916784">
                <a:tc rowSpan="2"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Числительные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Количественные числительные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Порядковые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167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Целые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Дробные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Собирательные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3356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Простые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183356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Составные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85750"/>
          <a:ext cx="8229600" cy="5678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916784">
                <a:tc rowSpan="2"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Числительные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Количественные числительные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Порядковые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167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Целые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Дробные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Собирательные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3356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Простые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Двенадцать</a:t>
                      </a:r>
                    </a:p>
                    <a:p>
                      <a:endParaRPr lang="ru-RU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сорок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183356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Составные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Сто двадцать га</a:t>
                      </a:r>
                    </a:p>
                    <a:p>
                      <a:endParaRPr lang="ru-RU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Сто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пятьдесят памятников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lang="ru-RU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тысяча пятьсот восемьдесят третьем году;</a:t>
                      </a:r>
                    </a:p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тысяча шестьсот девятого года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358</Words>
  <Application>Microsoft Office PowerPoint</Application>
  <PresentationFormat>Экран (4:3)</PresentationFormat>
  <Paragraphs>74</Paragraphs>
  <Slides>16</Slides>
  <Notes>0</Notes>
  <HiddenSlides>0</HiddenSlides>
  <MMClips>8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Пакет</vt:lpstr>
      <vt:lpstr>Обобщающий урок по теме «Имя числительное» (заочная экскурсия)</vt:lpstr>
      <vt:lpstr>Слайд 2</vt:lpstr>
      <vt:lpstr>Слайд 3</vt:lpstr>
      <vt:lpstr>Слайд 4</vt:lpstr>
      <vt:lpstr>Словарная работа</vt:lpstr>
      <vt:lpstr>Слайд 6</vt:lpstr>
      <vt:lpstr>Слайд 7</vt:lpstr>
      <vt:lpstr>Слайд 8</vt:lpstr>
      <vt:lpstr>Слайд 9</vt:lpstr>
      <vt:lpstr>Купеческие дома</vt:lpstr>
      <vt:lpstr>Слайд 11</vt:lpstr>
      <vt:lpstr>              В настоящее время в купеческих домах расположился культурно-исторический музейный комплекс. В городе 4 музея. В доме купца Пономарева находится художественно-исторический музей имени А.В.Григорьева, основанный в 1918 году. Здесь собрано 1300 произведений живописи, 1750 графических работ. C 1995 года в доме купца Губина находится музей купеческого быта, где можно насладиться обстановкой 18-19 веков. В 1983 году открыт этнографический музей под открытым небом. Всего в музее 60 построек. И последний музей-музей юмора имени Остапа Бендера. Этот музей находится в доме купца Бычкова. </vt:lpstr>
      <vt:lpstr>Слайд 13</vt:lpstr>
      <vt:lpstr>Слайд 14</vt:lpstr>
      <vt:lpstr>«Веселый привал»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Обобщающий урок по теме «Имя числительное» (заочная экскурсия)</dc:title>
  <dc:creator>Customer</dc:creator>
  <cp:lastModifiedBy>Customer</cp:lastModifiedBy>
  <cp:revision>60</cp:revision>
  <dcterms:created xsi:type="dcterms:W3CDTF">2011-03-20T09:57:20Z</dcterms:created>
  <dcterms:modified xsi:type="dcterms:W3CDTF">2011-04-04T16:18:50Z</dcterms:modified>
</cp:coreProperties>
</file>