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64" r:id="rId2"/>
    <p:sldId id="265" r:id="rId3"/>
    <p:sldId id="269" r:id="rId4"/>
    <p:sldId id="268" r:id="rId5"/>
    <p:sldId id="267" r:id="rId6"/>
    <p:sldId id="266" r:id="rId7"/>
    <p:sldId id="272" r:id="rId8"/>
    <p:sldId id="271" r:id="rId9"/>
    <p:sldId id="270" r:id="rId10"/>
    <p:sldId id="273" r:id="rId11"/>
    <p:sldId id="274" r:id="rId12"/>
    <p:sldId id="275" r:id="rId13"/>
    <p:sldId id="276" r:id="rId14"/>
    <p:sldId id="279" r:id="rId15"/>
    <p:sldId id="278" r:id="rId16"/>
  </p:sldIdLst>
  <p:sldSz cx="9144000" cy="5143500" type="screen16x9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99"/>
    <a:srgbClr val="CCECFF"/>
    <a:srgbClr val="CCFFCC"/>
    <a:srgbClr val="99FFCC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711" autoAdjust="0"/>
  </p:normalViewPr>
  <p:slideViewPr>
    <p:cSldViewPr>
      <p:cViewPr>
        <p:scale>
          <a:sx n="87" d="100"/>
          <a:sy n="87" d="100"/>
        </p:scale>
        <p:origin x="-864" y="-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2002" y="-91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Департамент образования.Мэрия города Новосибирска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C5B19-B723-46EE-B552-2B19E340F2F5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FAF72-9BBD-4A26-9B15-5F4A3FBBEC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Департамент образования.Мэрия города Новосибирска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0CBDB-A246-4EF4-9594-E932C1B847B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C07F4-62C0-4FE4-B1EB-2E2EC8679E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643313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286000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144000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214546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285984" y="3643314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144000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214563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144000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22" y="3571876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1000108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№148» 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214563" y="3571875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144000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286000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57438" y="3500438"/>
            <a:ext cx="4572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9001156" cy="342900"/>
          </a:xfrm>
        </p:spPr>
        <p:txBody>
          <a:bodyPr/>
          <a:lstStyle/>
          <a:p>
            <a:r>
              <a:rPr lang="ru-RU" dirty="0" smtClean="0"/>
              <a:t>Департамент образования. Мэрия города Новосибирска. Муниципальное казённое общеобразовательное учреждение города Новосибирска "Специальная ( коррекционная) школа №148" г. Новосибирск, ул. Героев Революции 68, автор Никифорова Н.Ю.</a:t>
            </a:r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401242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0999" y="3640060"/>
            <a:ext cx="8458201" cy="916781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0999" y="2914650"/>
            <a:ext cx="8458201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B8541-170E-49F8-8E32-A3CD5C73BF46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1" y="4855464"/>
            <a:ext cx="758953" cy="18516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BFFF-732C-494C-9DAC-DF1002B16F73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421F9-CF5E-4771-925E-CA2ACF5C011C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673F6-D6A2-4571-9AEA-8833678EEF10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2" y="57150"/>
            <a:ext cx="2895600" cy="216694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1" y="4855464"/>
            <a:ext cx="758953" cy="18516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258367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0999" y="1257300"/>
            <a:ext cx="8458201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B0C8F-B8B9-42D6-9955-01E24887F162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210315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4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1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1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72D0-ED67-46CA-8633-7A856C843C9D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1" y="4057650"/>
            <a:ext cx="8610601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2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29" y="987028"/>
            <a:ext cx="4288537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92281-82CA-48FD-A4E6-4B332B9F59CB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1" y="4857750"/>
            <a:ext cx="762000" cy="18516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4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B14-7A4B-4C50-816D-300D989F3D50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0383F-0A67-4852-B843-99108B3CD42E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114801"/>
            <a:ext cx="8458201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2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2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FDE44-08A9-4820-A5C5-927C0D36902A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2223A-D45E-46E3-8CC3-38420CA44AAF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1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4149914"/>
            <a:ext cx="5867401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1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8A30370-8C13-4198-AF4E-A995A35DC2C4}" type="datetime1">
              <a:rPr lang="ru-RU" smtClean="0"/>
              <a:pPr/>
              <a:t>24.08.2018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1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1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1214428"/>
            <a:ext cx="950122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Презентация занятия по внеурочной деятельности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применением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технологий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обучении учащихся начальных классов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тяжёлыми множественными нарушениями развития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«Путешествие на остров здоровья»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Автор: Н. Ю. Никифорова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7" name="Picture 7" descr="http://www.doal.ru/sites/default/files/%D0%91%D0%B5%D0%B7%D1%8B%D0%BC%D1%8F%D0%BD%D0%BD%D1%8B%D0%B9_61.jpg"/>
          <p:cNvPicPr>
            <a:picLocks noChangeAspect="1" noChangeArrowheads="1"/>
          </p:cNvPicPr>
          <p:nvPr/>
        </p:nvPicPr>
        <p:blipFill>
          <a:blip r:embed="rId4" cstate="print"/>
          <a:srcRect l="16717" t="2786" r="14325" b="16564"/>
          <a:stretch>
            <a:fillRect/>
          </a:stretch>
        </p:blipFill>
        <p:spPr bwMode="auto">
          <a:xfrm>
            <a:off x="7308304" y="3291830"/>
            <a:ext cx="2111153" cy="185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-107722"/>
            <a:ext cx="96845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казённое общеобразовательное учреждение города Новосибирска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Специальная (коррекционная) школа№148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МКОУ С (К) Ш №148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4357700"/>
            <a:ext cx="2265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«Муравьи»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http://oswego.edu/~burrell/AN00207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910146"/>
            <a:ext cx="406433" cy="466707"/>
          </a:xfrm>
          <a:prstGeom prst="rect">
            <a:avLst/>
          </a:prstGeom>
          <a:noFill/>
        </p:spPr>
      </p:pic>
      <p:pic>
        <p:nvPicPr>
          <p:cNvPr id="5" name="Picture 2" descr="http://oswego.edu/~burrell/AN00207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910146"/>
            <a:ext cx="406433" cy="466707"/>
          </a:xfrm>
          <a:prstGeom prst="rect">
            <a:avLst/>
          </a:prstGeom>
          <a:noFill/>
        </p:spPr>
      </p:pic>
      <p:pic>
        <p:nvPicPr>
          <p:cNvPr id="7" name="Picture 2" descr="http://oswego.edu/~burrell/AN00207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4910146"/>
            <a:ext cx="406433" cy="466707"/>
          </a:xfrm>
          <a:prstGeom prst="rect">
            <a:avLst/>
          </a:prstGeom>
          <a:noFill/>
        </p:spPr>
      </p:pic>
      <p:pic>
        <p:nvPicPr>
          <p:cNvPr id="8" name="Picture 2" descr="http://oswego.edu/~burrell/AN00207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4910146"/>
            <a:ext cx="406433" cy="466707"/>
          </a:xfrm>
          <a:prstGeom prst="rect">
            <a:avLst/>
          </a:prstGeom>
          <a:noFill/>
        </p:spPr>
      </p:pic>
      <p:pic>
        <p:nvPicPr>
          <p:cNvPr id="9" name="Picture 2" descr="http://oswego.edu/~burrell/AN00207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910146"/>
            <a:ext cx="406433" cy="466707"/>
          </a:xfrm>
          <a:prstGeom prst="rect">
            <a:avLst/>
          </a:prstGeo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 cstate="print"/>
          <a:srcRect t="24591" r="13931"/>
          <a:stretch>
            <a:fillRect/>
          </a:stretch>
        </p:blipFill>
        <p:spPr bwMode="auto">
          <a:xfrm>
            <a:off x="3143240" y="1071552"/>
            <a:ext cx="3152735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6" cstate="print"/>
          <a:srcRect r="803" b="15222"/>
          <a:stretch>
            <a:fillRect/>
          </a:stretch>
        </p:blipFill>
        <p:spPr bwMode="auto">
          <a:xfrm>
            <a:off x="6429387" y="1714494"/>
            <a:ext cx="3134525" cy="3571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7" cstate="print"/>
          <a:srcRect b="13780"/>
          <a:stretch>
            <a:fillRect/>
          </a:stretch>
        </p:blipFill>
        <p:spPr bwMode="auto">
          <a:xfrm>
            <a:off x="214282" y="285734"/>
            <a:ext cx="2864538" cy="3293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500576"/>
            <a:ext cx="311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Массаж лица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Неболей-ка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4" cstate="print"/>
          <a:srcRect l="16855" t="8427"/>
          <a:stretch>
            <a:fillRect/>
          </a:stretch>
        </p:blipFill>
        <p:spPr bwMode="auto">
          <a:xfrm>
            <a:off x="2214546" y="571486"/>
            <a:ext cx="4583702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3" name="Picture 2" descr="http://img-fotki.yandex.ru/get/6617/12334971.1/0_9a4e5_64c2bea5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000510"/>
            <a:ext cx="3357586" cy="1265072"/>
          </a:xfrm>
          <a:prstGeom prst="rect">
            <a:avLst/>
          </a:prstGeom>
          <a:noFill/>
        </p:spPr>
      </p:pic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5" cstate="print"/>
          <a:srcRect l="9351" t="30391" b="20515"/>
          <a:stretch>
            <a:fillRect/>
          </a:stretch>
        </p:blipFill>
        <p:spPr bwMode="auto">
          <a:xfrm>
            <a:off x="142844" y="357172"/>
            <a:ext cx="4803006" cy="346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5" name="Picture 3" descr="http://medinform.nnov.ru/upload/blogs/8c59a7f4f62b2a856c7837bb89a7d84d.jpg"/>
          <p:cNvPicPr>
            <a:picLocks noChangeAspect="1" noChangeArrowheads="1"/>
          </p:cNvPicPr>
          <p:nvPr/>
        </p:nvPicPr>
        <p:blipFill>
          <a:blip r:embed="rId6" cstate="print"/>
          <a:srcRect b="2476"/>
          <a:stretch>
            <a:fillRect/>
          </a:stretch>
        </p:blipFill>
        <p:spPr bwMode="auto">
          <a:xfrm>
            <a:off x="5214942" y="1500180"/>
            <a:ext cx="158750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7" name="Picture 5" descr="https://go3.imgsmail.ru/imgpreview?key=779d49a1ce2d841c&amp;mb=imgdb_preview_44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27875" y="2285998"/>
            <a:ext cx="2115279" cy="1524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41" name="Picture 9" descr="http://izuminki.com/images/vybiraem-raschesku/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359212">
            <a:off x="5540251" y="3960545"/>
            <a:ext cx="2665578" cy="871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4643452"/>
            <a:ext cx="471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«Мой режим дня»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s://arhivurokov.ru/multiurok/html/2017/04/08/s_58e90232a7c43/img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357172"/>
            <a:ext cx="542928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9095" y="357172"/>
            <a:ext cx="3619525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7" y="2723290"/>
            <a:ext cx="3417472" cy="2563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7" name="Picture 5" descr="http://uliyanovsk.bezformata.ru/content/image238859621.jpg"/>
          <p:cNvPicPr>
            <a:picLocks noChangeAspect="1" noChangeArrowheads="1"/>
          </p:cNvPicPr>
          <p:nvPr/>
        </p:nvPicPr>
        <p:blipFill>
          <a:blip r:embed="rId6" cstate="print"/>
          <a:srcRect l="19001" r="23997" b="7129"/>
          <a:stretch>
            <a:fillRect/>
          </a:stretch>
        </p:blipFill>
        <p:spPr bwMode="auto">
          <a:xfrm>
            <a:off x="3571868" y="1357304"/>
            <a:ext cx="257173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52226" name="Picture 2" descr="http://playcast.ru/uploads/2015/06/27/1412604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857238"/>
            <a:ext cx="3794125" cy="24876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3504" y="4558725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Ваши отзывы можно отправить на мой </a:t>
            </a: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эл.адрес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natalo4kanik@mail.ru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501222" cy="378565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занятие приурочено ко Всемирному дню здоровья, который отмечается ежегодно 7 апреля.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закрепление и обобщение ранее полученных знаний учащихся по сохранению и укреплению здоровья.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Систематизировать представления о правилах личной гигиены, режиме дня и правильном питании.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Привлечь детей к занятиям физической культурой и стремлению вести здоровый образ жизни.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Прививать навыки здорового образа жизни, бережному отношению к своему здоровью.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общую культуру личности учащихся.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484" name="Picture 4" descr="http://www.ds5ishim.ru/sites/default/files/kartinki/October/zdorove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286130"/>
            <a:ext cx="2143108" cy="2143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5" name="Picture 2" descr="http://sch-53.ru/files/administrator_38/%D0%94%D0%B5%D0%BD%D1%8C%2520%D0%B7%D0%B4%D0%BE%D1%80%D0%BE%D0%B2%D1%8C%D1%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714494"/>
            <a:ext cx="4143404" cy="3714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42910" y="357172"/>
            <a:ext cx="421484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Здоровый образ жизни!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Полезен он для всех.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Здоровый образ жизни!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Удача и успех.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Здоровый образ жизни!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мной ты навсегда.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Здоровый образ жизни -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моя судьба!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4" cstate="print"/>
          <a:srcRect l="13954" t="9302" r="19449" b="19379"/>
          <a:stretch>
            <a:fillRect/>
          </a:stretch>
        </p:blipFill>
        <p:spPr bwMode="auto">
          <a:xfrm>
            <a:off x="3786182" y="428610"/>
            <a:ext cx="2668337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 cstate="print"/>
          <a:srcRect l="16817" t="33633" r="782"/>
          <a:stretch>
            <a:fillRect/>
          </a:stretch>
        </p:blipFill>
        <p:spPr bwMode="auto">
          <a:xfrm>
            <a:off x="4786314" y="2500312"/>
            <a:ext cx="4967085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 l="15563" t="17787" r="11068" b="11067"/>
          <a:stretch>
            <a:fillRect/>
          </a:stretch>
        </p:blipFill>
        <p:spPr bwMode="auto">
          <a:xfrm>
            <a:off x="-142908" y="357172"/>
            <a:ext cx="392913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3643320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Главное в жизни - это здоровье!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детства попробуйте это понять.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Главная ценность - это здоровье!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не купить, но легко потерять.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5" name="Picture 4" descr="http://maminiskazki.ru/wp-content/uploads/2012/09/cheerful-tr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75606"/>
            <a:ext cx="3034286" cy="2139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5" cstate="print"/>
          <a:srcRect t="20191" r="5353" b="33581"/>
          <a:stretch>
            <a:fillRect/>
          </a:stretch>
        </p:blipFill>
        <p:spPr bwMode="auto">
          <a:xfrm>
            <a:off x="3071802" y="1285866"/>
            <a:ext cx="604554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://nakleifon.kz/foto/795/3.png"/>
          <p:cNvPicPr>
            <a:picLocks noChangeAspect="1" noChangeArrowheads="1"/>
          </p:cNvPicPr>
          <p:nvPr/>
        </p:nvPicPr>
        <p:blipFill>
          <a:blip r:embed="rId6" cstate="print"/>
          <a:srcRect t="20102" b="16719"/>
          <a:stretch>
            <a:fillRect/>
          </a:stretch>
        </p:blipFill>
        <p:spPr bwMode="auto">
          <a:xfrm>
            <a:off x="5715008" y="3429006"/>
            <a:ext cx="3428992" cy="1985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 cstate="print"/>
          <a:srcRect l="5576" r="19142"/>
          <a:stretch>
            <a:fillRect/>
          </a:stretch>
        </p:blipFill>
        <p:spPr bwMode="auto">
          <a:xfrm rot="5400000">
            <a:off x="-4561" y="575273"/>
            <a:ext cx="2437979" cy="2428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 cstate="print"/>
          <a:srcRect b="24387"/>
          <a:stretch>
            <a:fillRect/>
          </a:stretch>
        </p:blipFill>
        <p:spPr bwMode="auto">
          <a:xfrm>
            <a:off x="4564325" y="2857502"/>
            <a:ext cx="4579675" cy="2597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51" y="571486"/>
            <a:ext cx="1785949" cy="228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7" cstate="print"/>
          <a:srcRect t="20889" b="374"/>
          <a:stretch>
            <a:fillRect/>
          </a:stretch>
        </p:blipFill>
        <p:spPr bwMode="auto">
          <a:xfrm>
            <a:off x="2928926" y="500048"/>
            <a:ext cx="4214842" cy="248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http://i03.fotocdn.net/s12/50/public_pin_m/78/2334674225.jpg"/>
          <p:cNvPicPr>
            <a:picLocks noChangeAspect="1" noChangeArrowheads="1"/>
          </p:cNvPicPr>
          <p:nvPr/>
        </p:nvPicPr>
        <p:blipFill>
          <a:blip r:embed="rId8" cstate="print"/>
          <a:srcRect l="4545" r="4545"/>
          <a:stretch>
            <a:fillRect/>
          </a:stretch>
        </p:blipFill>
        <p:spPr bwMode="auto">
          <a:xfrm>
            <a:off x="1285852" y="3895139"/>
            <a:ext cx="1857388" cy="1532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572014"/>
            <a:ext cx="30244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«Собери шалаш»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 cstate="print"/>
          <a:srcRect l="3037" t="27336"/>
          <a:stretch>
            <a:fillRect/>
          </a:stretch>
        </p:blipFill>
        <p:spPr bwMode="auto">
          <a:xfrm>
            <a:off x="3929058" y="785800"/>
            <a:ext cx="2285959" cy="2284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5" cstate="print"/>
          <a:srcRect t="19306"/>
          <a:stretch>
            <a:fillRect/>
          </a:stretch>
        </p:blipFill>
        <p:spPr bwMode="auto">
          <a:xfrm>
            <a:off x="4000496" y="3071816"/>
            <a:ext cx="2158263" cy="2322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6" cstate="print"/>
          <a:srcRect t="17095"/>
          <a:stretch>
            <a:fillRect/>
          </a:stretch>
        </p:blipFill>
        <p:spPr bwMode="auto">
          <a:xfrm>
            <a:off x="6429388" y="1500180"/>
            <a:ext cx="3024358" cy="3343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7" cstate="print"/>
          <a:srcRect t="20389"/>
          <a:stretch>
            <a:fillRect/>
          </a:stretch>
        </p:blipFill>
        <p:spPr bwMode="auto">
          <a:xfrm>
            <a:off x="0" y="857238"/>
            <a:ext cx="3748695" cy="2238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4071948"/>
            <a:ext cx="3880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«Собери овощи и фрукты»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 cstate="print"/>
          <a:srcRect t="17046" b="21590"/>
          <a:stretch>
            <a:fillRect/>
          </a:stretch>
        </p:blipFill>
        <p:spPr bwMode="auto">
          <a:xfrm>
            <a:off x="5929322" y="2428874"/>
            <a:ext cx="3627454" cy="2967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93" y="428610"/>
            <a:ext cx="3524275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1" name="Picture 5" descr="https://ds03.infourok.ru/uploads/ex/0277/000015fe-1de46e33/310/img0.jpg"/>
          <p:cNvPicPr>
            <a:picLocks noChangeAspect="1" noChangeArrowheads="1"/>
          </p:cNvPicPr>
          <p:nvPr/>
        </p:nvPicPr>
        <p:blipFill>
          <a:blip r:embed="rId6" cstate="print"/>
          <a:srcRect l="8088" t="14411" r="11024" b="9928"/>
          <a:stretch>
            <a:fillRect/>
          </a:stretch>
        </p:blipFill>
        <p:spPr bwMode="auto">
          <a:xfrm>
            <a:off x="3571868" y="1500180"/>
            <a:ext cx="2347249" cy="1643074"/>
          </a:xfrm>
          <a:prstGeom prst="rect">
            <a:avLst/>
          </a:prstGeom>
          <a:noFill/>
        </p:spPr>
      </p:pic>
      <p:pic>
        <p:nvPicPr>
          <p:cNvPr id="9" name="Picture 4" descr="http://i1.imgbb.ru/img6/b/a/6/ba660d18c512427647ec0d2028e29910_h.jpg"/>
          <p:cNvPicPr>
            <a:picLocks noChangeAspect="1" noChangeArrowheads="1"/>
          </p:cNvPicPr>
          <p:nvPr/>
        </p:nvPicPr>
        <p:blipFill>
          <a:blip r:embed="rId7" cstate="print"/>
          <a:srcRect l="5435" t="6127" r="6521" b="7410"/>
          <a:stretch>
            <a:fillRect/>
          </a:stretch>
        </p:blipFill>
        <p:spPr bwMode="auto">
          <a:xfrm>
            <a:off x="1000100" y="4429138"/>
            <a:ext cx="2071702" cy="1007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eppt.ru/Prew/Green2Printr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894"/>
            <a:ext cx="10007602" cy="5629276"/>
          </a:xfrm>
          <a:prstGeom prst="rect">
            <a:avLst/>
          </a:prstGeom>
          <a:noFill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 t="10204"/>
          <a:stretch>
            <a:fillRect/>
          </a:stretch>
        </p:blipFill>
        <p:spPr bwMode="auto">
          <a:xfrm>
            <a:off x="214282" y="351317"/>
            <a:ext cx="4929222" cy="3319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5" cstate="print"/>
          <a:srcRect l="9797" t="9797" r="9376"/>
          <a:stretch>
            <a:fillRect/>
          </a:stretch>
        </p:blipFill>
        <p:spPr bwMode="auto">
          <a:xfrm>
            <a:off x="5500695" y="2180274"/>
            <a:ext cx="3711022" cy="3106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28662" y="4143386"/>
            <a:ext cx="2467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«Викторина»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90" name="Picture 6" descr="http://proza.ru/pics/2011/10/24/1335.jpg"/>
          <p:cNvPicPr>
            <a:picLocks noChangeAspect="1" noChangeArrowheads="1"/>
          </p:cNvPicPr>
          <p:nvPr/>
        </p:nvPicPr>
        <p:blipFill>
          <a:blip r:embed="rId6" cstate="print"/>
          <a:srcRect t="14493" b="17874"/>
          <a:stretch>
            <a:fillRect/>
          </a:stretch>
        </p:blipFill>
        <p:spPr bwMode="auto">
          <a:xfrm>
            <a:off x="1357290" y="4429138"/>
            <a:ext cx="1571636" cy="1060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283</TotalTime>
  <Words>741</Words>
  <Application>Microsoft Office PowerPoint</Application>
  <PresentationFormat>Экран (16:9)</PresentationFormat>
  <Paragraphs>41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Александра</cp:lastModifiedBy>
  <cp:revision>78</cp:revision>
  <dcterms:created xsi:type="dcterms:W3CDTF">2018-04-03T14:02:35Z</dcterms:created>
  <dcterms:modified xsi:type="dcterms:W3CDTF">2018-08-24T02:48:26Z</dcterms:modified>
</cp:coreProperties>
</file>