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660066"/>
    <a:srgbClr val="CC0099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7F83-E5EA-4071-8E4C-19717294895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FB-3256-4A34-AAB7-50785A8A4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7F83-E5EA-4071-8E4C-19717294895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FB-3256-4A34-AAB7-50785A8A4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7F83-E5EA-4071-8E4C-19717294895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FB-3256-4A34-AAB7-50785A8A4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7F83-E5EA-4071-8E4C-19717294895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FB-3256-4A34-AAB7-50785A8A4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7F83-E5EA-4071-8E4C-19717294895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FB-3256-4A34-AAB7-50785A8A4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7F83-E5EA-4071-8E4C-19717294895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FB-3256-4A34-AAB7-50785A8A4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7F83-E5EA-4071-8E4C-19717294895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FB-3256-4A34-AAB7-50785A8A4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7F83-E5EA-4071-8E4C-19717294895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FB-3256-4A34-AAB7-50785A8A4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7F83-E5EA-4071-8E4C-19717294895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FB-3256-4A34-AAB7-50785A8A4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7F83-E5EA-4071-8E4C-19717294895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FB-3256-4A34-AAB7-50785A8A4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7F83-E5EA-4071-8E4C-19717294895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20FB-3256-4A34-AAB7-50785A8A4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C7F83-E5EA-4071-8E4C-19717294895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420FB-3256-4A34-AAB7-50785A8A4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0;&#1086;&#1085;&#1082;&#1091;&#1088;&#1089;%20&#1074;%20&#1070;&#1078;&#1085;&#1099;&#1081;\Neposedy_-_Rodina_moya_plyus_(iPlayer.fm).mp3" TargetMode="Externa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660066"/>
                </a:solidFill>
                <a:latin typeface="Book Antiqua" pitchFamily="18" charset="0"/>
              </a:rPr>
              <a:t/>
            </a:r>
            <a:br>
              <a:rPr lang="ru-RU" sz="6000" b="1" dirty="0" smtClean="0">
                <a:solidFill>
                  <a:srgbClr val="660066"/>
                </a:solidFill>
                <a:latin typeface="Book Antiqua" pitchFamily="18" charset="0"/>
              </a:rPr>
            </a:br>
            <a:r>
              <a:rPr lang="ru-RU" sz="5400" b="1" i="1" smtClean="0">
                <a:solidFill>
                  <a:srgbClr val="0000CC"/>
                </a:solidFill>
                <a:latin typeface="Book Antiqua" pitchFamily="18" charset="0"/>
              </a:rPr>
              <a:t>«МЫ </a:t>
            </a:r>
            <a:r>
              <a:rPr lang="ru-RU" sz="5400" b="1" i="1" dirty="0" smtClean="0">
                <a:solidFill>
                  <a:srgbClr val="0000CC"/>
                </a:solidFill>
                <a:latin typeface="Book Antiqua" pitchFamily="18" charset="0"/>
              </a:rPr>
              <a:t>– народ, </a:t>
            </a:r>
            <a:br>
              <a:rPr lang="ru-RU" sz="5400" b="1" i="1" dirty="0" smtClean="0">
                <a:solidFill>
                  <a:srgbClr val="0000CC"/>
                </a:solidFill>
                <a:latin typeface="Book Antiqua" pitchFamily="18" charset="0"/>
              </a:rPr>
            </a:br>
            <a:r>
              <a:rPr lang="ru-RU" sz="5400" b="1" i="1" dirty="0" smtClean="0">
                <a:solidFill>
                  <a:srgbClr val="0000CC"/>
                </a:solidFill>
                <a:latin typeface="Book Antiqua" pitchFamily="18" charset="0"/>
              </a:rPr>
              <a:t>и </a:t>
            </a:r>
            <a:br>
              <a:rPr lang="ru-RU" sz="5400" b="1" i="1" dirty="0" smtClean="0">
                <a:solidFill>
                  <a:srgbClr val="0000CC"/>
                </a:solidFill>
                <a:latin typeface="Book Antiqua" pitchFamily="18" charset="0"/>
              </a:rPr>
            </a:br>
            <a:r>
              <a:rPr lang="ru-RU" sz="5400" b="1" i="1" dirty="0" smtClean="0">
                <a:solidFill>
                  <a:srgbClr val="0000CC"/>
                </a:solidFill>
                <a:latin typeface="Book Antiqua" pitchFamily="18" charset="0"/>
              </a:rPr>
              <a:t>мы - ЕДИНЫ»</a:t>
            </a:r>
            <a:endParaRPr lang="ru-RU" sz="5400" b="1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75656" y="332656"/>
            <a:ext cx="6400800" cy="93610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660066"/>
                </a:solidFill>
                <a:latin typeface="Book Antiqua" pitchFamily="18" charset="0"/>
              </a:rPr>
              <a:t>Праздник</a:t>
            </a:r>
            <a:endParaRPr lang="ru-RU" sz="4800" dirty="0"/>
          </a:p>
        </p:txBody>
      </p:sp>
      <p:pic>
        <p:nvPicPr>
          <p:cNvPr id="1027" name="Picture 3" descr="C:\Users\User\Desktop\ты и 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4005064"/>
            <a:ext cx="4555612" cy="2564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 descr="C:\Users\User\Desktop\32034_bdbdcd6c1cf63c77ac72ffc883189bd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32656"/>
            <a:ext cx="4294601" cy="62366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узбе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60648"/>
            <a:ext cx="4331920" cy="6311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2782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32656"/>
            <a:ext cx="4954150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esktop\на песню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8393503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User\Desktop\народы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8594504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User\Desktop\для песн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4489840" cy="4459907"/>
          </a:xfrm>
          <a:prstGeom prst="rect">
            <a:avLst/>
          </a:prstGeom>
          <a:noFill/>
        </p:spPr>
      </p:pic>
      <p:pic>
        <p:nvPicPr>
          <p:cNvPr id="14339" name="Picture 3" descr="C:\Users\User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149080"/>
            <a:ext cx="4400529" cy="24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Neposedy_-_Rodina_moya_plyus_(iPlayer.f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  <p:pic>
        <p:nvPicPr>
          <p:cNvPr id="15362" name="Picture 2" descr="C:\Users\User\Desktop\deti-i-zemnoy-sha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260648"/>
            <a:ext cx="6120680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9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6120680"/>
          </a:xfrm>
        </p:spPr>
        <p:txBody>
          <a:bodyPr>
            <a:normAutofit fontScale="92500"/>
          </a:bodyPr>
          <a:lstStyle/>
          <a:p>
            <a:pPr algn="r">
              <a:buNone/>
            </a:pPr>
            <a:r>
              <a:rPr lang="ru-RU" sz="4300" b="1" i="1" dirty="0">
                <a:solidFill>
                  <a:srgbClr val="0000CC"/>
                </a:solidFill>
                <a:latin typeface="Book Antiqua" pitchFamily="18" charset="0"/>
              </a:rPr>
              <a:t>«Теперь,  когда мы </a:t>
            </a:r>
            <a:r>
              <a:rPr lang="ru-RU" sz="4300" b="1" i="1" dirty="0" smtClean="0">
                <a:solidFill>
                  <a:srgbClr val="0000CC"/>
                </a:solidFill>
                <a:latin typeface="Book Antiqua" pitchFamily="18" charset="0"/>
              </a:rPr>
              <a:t>научились</a:t>
            </a:r>
          </a:p>
          <a:p>
            <a:pPr algn="r">
              <a:buNone/>
            </a:pPr>
            <a:r>
              <a:rPr lang="ru-RU" sz="4300" b="1" i="1" dirty="0" smtClean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ru-RU" sz="4300" b="1" i="1" dirty="0">
                <a:solidFill>
                  <a:srgbClr val="0000CC"/>
                </a:solidFill>
                <a:latin typeface="Book Antiqua" pitchFamily="18" charset="0"/>
              </a:rPr>
              <a:t>летать </a:t>
            </a:r>
            <a:r>
              <a:rPr lang="ru-RU" sz="4300" b="1" i="1" dirty="0" smtClean="0">
                <a:solidFill>
                  <a:srgbClr val="0000CC"/>
                </a:solidFill>
                <a:latin typeface="Book Antiqua" pitchFamily="18" charset="0"/>
              </a:rPr>
              <a:t>по воздуху</a:t>
            </a:r>
            <a:r>
              <a:rPr lang="ru-RU" sz="4300" b="1" i="1" dirty="0">
                <a:solidFill>
                  <a:srgbClr val="0000CC"/>
                </a:solidFill>
                <a:latin typeface="Book Antiqua" pitchFamily="18" charset="0"/>
              </a:rPr>
              <a:t>, как птицы, </a:t>
            </a:r>
            <a:endParaRPr lang="ru-RU" sz="4300" b="1" i="1" dirty="0" smtClean="0">
              <a:solidFill>
                <a:srgbClr val="0000CC"/>
              </a:solidFill>
              <a:latin typeface="Book Antiqua" pitchFamily="18" charset="0"/>
            </a:endParaRPr>
          </a:p>
          <a:p>
            <a:pPr algn="r">
              <a:buNone/>
            </a:pPr>
            <a:r>
              <a:rPr lang="ru-RU" sz="4300" b="1" i="1" dirty="0" smtClean="0">
                <a:solidFill>
                  <a:srgbClr val="0000CC"/>
                </a:solidFill>
                <a:latin typeface="Book Antiqua" pitchFamily="18" charset="0"/>
              </a:rPr>
              <a:t>плавать  </a:t>
            </a:r>
            <a:r>
              <a:rPr lang="ru-RU" sz="4300" b="1" i="1" dirty="0">
                <a:solidFill>
                  <a:srgbClr val="0000CC"/>
                </a:solidFill>
                <a:latin typeface="Book Antiqua" pitchFamily="18" charset="0"/>
              </a:rPr>
              <a:t>под водой, как рыбы, </a:t>
            </a:r>
            <a:endParaRPr lang="ru-RU" sz="4300" b="1" i="1" dirty="0" smtClean="0">
              <a:solidFill>
                <a:srgbClr val="0000CC"/>
              </a:solidFill>
              <a:latin typeface="Book Antiqua" pitchFamily="18" charset="0"/>
            </a:endParaRPr>
          </a:p>
          <a:p>
            <a:pPr algn="r">
              <a:buNone/>
            </a:pPr>
            <a:r>
              <a:rPr lang="ru-RU" sz="4300" b="1" i="1" dirty="0" smtClean="0">
                <a:solidFill>
                  <a:srgbClr val="0000CC"/>
                </a:solidFill>
                <a:latin typeface="Book Antiqua" pitchFamily="18" charset="0"/>
              </a:rPr>
              <a:t>нам </a:t>
            </a:r>
            <a:r>
              <a:rPr lang="ru-RU" sz="4300" b="1" i="1" dirty="0">
                <a:solidFill>
                  <a:srgbClr val="0000CC"/>
                </a:solidFill>
                <a:latin typeface="Book Antiqua" pitchFamily="18" charset="0"/>
              </a:rPr>
              <a:t>не хватает только одного: научиться жить  на земле </a:t>
            </a:r>
            <a:endParaRPr lang="ru-RU" sz="4300" b="1" i="1" dirty="0" smtClean="0">
              <a:solidFill>
                <a:srgbClr val="0000CC"/>
              </a:solidFill>
              <a:latin typeface="Book Antiqua" pitchFamily="18" charset="0"/>
            </a:endParaRPr>
          </a:p>
          <a:p>
            <a:pPr algn="r">
              <a:buNone/>
            </a:pPr>
            <a:r>
              <a:rPr lang="ru-RU" sz="4300" b="1" i="1" dirty="0" smtClean="0">
                <a:solidFill>
                  <a:srgbClr val="0000CC"/>
                </a:solidFill>
                <a:latin typeface="Book Antiqua" pitchFamily="18" charset="0"/>
              </a:rPr>
              <a:t>как </a:t>
            </a:r>
            <a:r>
              <a:rPr lang="ru-RU" sz="4300" b="1" i="1" dirty="0">
                <a:solidFill>
                  <a:srgbClr val="0000CC"/>
                </a:solidFill>
                <a:latin typeface="Book Antiqua" pitchFamily="18" charset="0"/>
              </a:rPr>
              <a:t>люди</a:t>
            </a:r>
            <a:r>
              <a:rPr lang="ru-RU" sz="4300" b="1" i="1" dirty="0" smtClean="0">
                <a:solidFill>
                  <a:srgbClr val="0000CC"/>
                </a:solidFill>
                <a:latin typeface="Book Antiqua" pitchFamily="18" charset="0"/>
              </a:rPr>
              <a:t>»</a:t>
            </a:r>
          </a:p>
          <a:p>
            <a:pPr algn="r">
              <a:buNone/>
            </a:pPr>
            <a:endParaRPr lang="ru-RU" sz="4000" b="1" i="1" dirty="0" smtClean="0">
              <a:solidFill>
                <a:srgbClr val="0000CC"/>
              </a:solidFill>
              <a:latin typeface="Book Antiqua" pitchFamily="18" charset="0"/>
            </a:endParaRPr>
          </a:p>
          <a:p>
            <a:pPr algn="r">
              <a:buNone/>
            </a:pPr>
            <a:r>
              <a:rPr lang="ru-RU" sz="3900" i="1" dirty="0" smtClean="0">
                <a:solidFill>
                  <a:srgbClr val="CC0099"/>
                </a:solidFill>
                <a:latin typeface="Book Antiqua" pitchFamily="18" charset="0"/>
              </a:rPr>
              <a:t>Б. Шоу</a:t>
            </a:r>
            <a:r>
              <a:rPr lang="ru-RU" sz="4000" i="1" dirty="0" smtClean="0">
                <a:solidFill>
                  <a:srgbClr val="CC0099"/>
                </a:solidFill>
                <a:latin typeface="Book Antiqua" pitchFamily="18" charset="0"/>
              </a:rPr>
              <a:t> </a:t>
            </a:r>
            <a:endParaRPr lang="ru-RU" sz="4000" i="1" dirty="0">
              <a:solidFill>
                <a:srgbClr val="CC0099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Толерантность</a:t>
            </a:r>
            <a:endParaRPr lang="ru-RU" sz="48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 anchor="ctr">
            <a:normAutofit/>
          </a:bodyPr>
          <a:lstStyle/>
          <a:p>
            <a:r>
              <a:rPr lang="ru-RU" sz="4400" b="1" i="1" dirty="0" smtClean="0">
                <a:solidFill>
                  <a:srgbClr val="0000CC"/>
                </a:solidFill>
                <a:latin typeface="Book Antiqua" pitchFamily="18" charset="0"/>
              </a:rPr>
              <a:t>Уважение </a:t>
            </a:r>
          </a:p>
          <a:p>
            <a:r>
              <a:rPr lang="ru-RU" sz="4400" b="1" i="1" dirty="0" smtClean="0">
                <a:solidFill>
                  <a:srgbClr val="0000CC"/>
                </a:solidFill>
                <a:latin typeface="Book Antiqua" pitchFamily="18" charset="0"/>
              </a:rPr>
              <a:t>Принятие</a:t>
            </a:r>
          </a:p>
          <a:p>
            <a:r>
              <a:rPr lang="ru-RU" sz="4400" b="1" i="1" dirty="0" smtClean="0">
                <a:solidFill>
                  <a:srgbClr val="0000CC"/>
                </a:solidFill>
                <a:latin typeface="Book Antiqua" pitchFamily="18" charset="0"/>
              </a:rPr>
              <a:t>Терпимость</a:t>
            </a:r>
          </a:p>
          <a:p>
            <a:r>
              <a:rPr lang="ru-RU" sz="4400" b="1" i="1" dirty="0" smtClean="0">
                <a:solidFill>
                  <a:srgbClr val="0000CC"/>
                </a:solidFill>
                <a:latin typeface="Book Antiqua" pitchFamily="18" charset="0"/>
              </a:rPr>
              <a:t>Милосердие</a:t>
            </a:r>
          </a:p>
          <a:p>
            <a:r>
              <a:rPr lang="ru-RU" sz="4400" b="1" i="1" dirty="0" smtClean="0">
                <a:solidFill>
                  <a:srgbClr val="0000CC"/>
                </a:solidFill>
                <a:latin typeface="Book Antiqua" pitchFamily="18" charset="0"/>
              </a:rPr>
              <a:t>Сотрудничество</a:t>
            </a:r>
          </a:p>
          <a:p>
            <a:r>
              <a:rPr lang="ru-RU" sz="4400" b="1" i="1" dirty="0" smtClean="0">
                <a:solidFill>
                  <a:srgbClr val="0000CC"/>
                </a:solidFill>
                <a:latin typeface="Book Antiqua" pitchFamily="18" charset="0"/>
              </a:rPr>
              <a:t>Сострадание </a:t>
            </a:r>
            <a:endParaRPr lang="ru-RU" sz="4400" b="1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pic>
        <p:nvPicPr>
          <p:cNvPr id="2050" name="Picture 2" descr="C:\Users\User\Desktop\27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988840"/>
            <a:ext cx="3249785" cy="3370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people_of_Russ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82331"/>
            <a:ext cx="6192688" cy="60701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User\Desktop\росс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8016943" cy="4797152"/>
          </a:xfrm>
          <a:prstGeom prst="rect">
            <a:avLst/>
          </a:prstGeom>
          <a:noFill/>
        </p:spPr>
      </p:pic>
      <p:pic>
        <p:nvPicPr>
          <p:cNvPr id="8" name="Picture 3" descr="C:\Users\User\Desktop\xrpm-b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8402" y="1"/>
            <a:ext cx="3355598" cy="3501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User\Desktop\сахалин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6912768" cy="4608512"/>
          </a:xfrm>
          <a:prstGeom prst="rect">
            <a:avLst/>
          </a:prstGeom>
          <a:noFill/>
        </p:spPr>
      </p:pic>
      <p:pic>
        <p:nvPicPr>
          <p:cNvPr id="5123" name="Picture 3" descr="C:\Users\User\Desktop\герб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636912"/>
            <a:ext cx="3600400" cy="4057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C:\Users\User\Desktop\3d7851448779e5b1dca1c09b4763e1b1_s-178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04664"/>
            <a:ext cx="5348503" cy="6126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nasional_korey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04664"/>
            <a:ext cx="4128459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4944108_oblojka_0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04664"/>
            <a:ext cx="4052019" cy="6126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58</Words>
  <Application>Microsoft Office PowerPoint</Application>
  <PresentationFormat>Экран (4:3)</PresentationFormat>
  <Paragraphs>16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Book Antiqua</vt:lpstr>
      <vt:lpstr>Calibri</vt:lpstr>
      <vt:lpstr>Тема Office</vt:lpstr>
      <vt:lpstr> «МЫ – народ,  и  мы - ЕДИНЫ»</vt:lpstr>
      <vt:lpstr>Презентация PowerPoint</vt:lpstr>
      <vt:lpstr>Толерантность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Праздник «Мы – народ, и  мы - ЕДИНЫ»</dc:title>
  <dc:creator>User</dc:creator>
  <cp:lastModifiedBy>ALA</cp:lastModifiedBy>
  <cp:revision>24</cp:revision>
  <dcterms:created xsi:type="dcterms:W3CDTF">2016-10-28T21:47:43Z</dcterms:created>
  <dcterms:modified xsi:type="dcterms:W3CDTF">2020-09-29T11:11:13Z</dcterms:modified>
</cp:coreProperties>
</file>