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1" r:id="rId4"/>
    <p:sldId id="262" r:id="rId5"/>
    <p:sldId id="257" r:id="rId6"/>
    <p:sldId id="263" r:id="rId7"/>
    <p:sldId id="264" r:id="rId8"/>
    <p:sldId id="270" r:id="rId9"/>
    <p:sldId id="265" r:id="rId10"/>
    <p:sldId id="269" r:id="rId11"/>
    <p:sldId id="259" r:id="rId12"/>
    <p:sldId id="267" r:id="rId13"/>
    <p:sldId id="271" r:id="rId14"/>
    <p:sldId id="266" r:id="rId15"/>
    <p:sldId id="272" r:id="rId16"/>
    <p:sldId id="273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7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D0B1C-0AD3-4D58-B4D6-135AC593BF74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84;&#1087;&#1100;&#1102;&#1090;&#1077;&#1088;\Desktop\&#1059;&#1056;&#1054;&#1050;%20&#1058;&#1091;&#1088;&#1075;&#1077;&#1085;&#1077;&#1074;\&#1057;&#1086;&#1085;&#1072;&#1090;&#1072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0;&#1086;&#1084;&#1087;&#1100;&#1102;&#1090;&#1077;&#1088;\Desktop\&#1059;&#1056;&#1054;&#1050;%20&#1058;&#1091;&#1088;&#1075;&#1077;&#1085;&#1077;&#1074;\&#1058;&#1091;&#1088;&#1075;&#1077;&#1085;&#1077;&#1074;%20&#1048;&#1057;%20&#1057;&#1086;&#1073;&#1072;&#1082;&#1072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1124744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99592" y="2060848"/>
            <a:ext cx="3763962" cy="172878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/>
              <a:t>Иван Сергеевич Тургенев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(1818 - 1883)</a:t>
            </a:r>
            <a:endParaRPr lang="ru-RU" dirty="0" smtClean="0"/>
          </a:p>
          <a:p>
            <a:pPr algn="ctr">
              <a:spcBef>
                <a:spcPts val="0"/>
              </a:spcBef>
              <a:buNone/>
            </a:pPr>
            <a:endParaRPr lang="ru-RU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:\ПОРТФОЛИО СПД 2019\УРОК\001.jpg"/>
          <p:cNvPicPr/>
          <p:nvPr/>
        </p:nvPicPr>
        <p:blipFill>
          <a:blip r:embed="rId2" cstate="print"/>
          <a:srcRect l="37360"/>
          <a:stretch>
            <a:fillRect/>
          </a:stretch>
        </p:blipFill>
        <p:spPr bwMode="auto">
          <a:xfrm>
            <a:off x="4716016" y="836712"/>
            <a:ext cx="384272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нат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1956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stihi.ru/pics/2013/01/13/10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52328" cy="4331921"/>
          </a:xfrm>
          <a:prstGeom prst="rect">
            <a:avLst/>
          </a:prstGeom>
          <a:noFill/>
        </p:spPr>
      </p:pic>
      <p:pic>
        <p:nvPicPr>
          <p:cNvPr id="2052" name="Picture 4" descr="https://cont.ws/uploads/pic/2018/1/regnum_picture_151567067345989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699" y="0"/>
            <a:ext cx="3785301" cy="4926807"/>
          </a:xfrm>
          <a:prstGeom prst="rect">
            <a:avLst/>
          </a:prstGeom>
          <a:noFill/>
        </p:spPr>
      </p:pic>
      <p:pic>
        <p:nvPicPr>
          <p:cNvPr id="2056" name="Picture 8" descr="https://demiart.ru/forum/uploads1/post-44968-1217863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852449"/>
            <a:ext cx="4608512" cy="30055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87824" y="332656"/>
            <a:ext cx="1205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«Старик»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96336" y="4869160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«Нищий»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3501008"/>
            <a:ext cx="148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«Без гнезда»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2276872"/>
            <a:ext cx="84249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Стихотворения в прозе объединяет лаконичность, </a:t>
            </a:r>
            <a:endParaRPr kumimoji="0" lang="ru-RU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иносказательность,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 главное: бездна мысли.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(И.А.Бунин</a:t>
            </a: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44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836712"/>
            <a:ext cx="3369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Эпиграф урока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129" t="21315" r="23152" b="7090"/>
          <a:stretch>
            <a:fillRect/>
          </a:stretch>
        </p:blipFill>
        <p:spPr bwMode="auto">
          <a:xfrm>
            <a:off x="1475657" y="-27384"/>
            <a:ext cx="7650426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899592" y="983046"/>
            <a:ext cx="777686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выбору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«3»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Выразительное чтение наизусть понравившегося стихотворения в прозе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«4»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Поэтический анализ стихотворения в прозе  (на ваше усмотрение)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Сочинение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рассуждение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чем заставляют задуматься стихотворения в прозе?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204864"/>
            <a:ext cx="770485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урок</a:t>
            </a:r>
            <a:endParaRPr lang="ru-RU" sz="6600" b="1" cap="none" spc="0" dirty="0">
              <a:ln w="1905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1556793"/>
            <a:ext cx="7772400" cy="28501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Урок литературы 10 </a:t>
            </a:r>
            <a:r>
              <a:rPr lang="ru-RU" sz="2800" dirty="0" smtClean="0">
                <a:solidFill>
                  <a:schemeClr val="tx1"/>
                </a:solidFill>
              </a:rPr>
              <a:t>класс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разработала  Воронина Нина Николаевна, учитель русского языка и литературы,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учитель высшей категории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 можете использовать данное оформление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для создания своих презентаций,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но в своей презентации вы должны указать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источник шаблона: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ургенев ИС Соба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00201"/>
            <a:ext cx="6624736" cy="21888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Стихотворения в прозе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И.С. Тургенева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 – «бездна мысли»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 выявить особенности идейно-художественного содержания стихотворений в прозе И.С. Тургенева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2276872"/>
            <a:ext cx="842493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Стихотворения в прозе объединяет лаконичность, </a:t>
            </a:r>
            <a:endParaRPr kumimoji="0" lang="ru-RU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иносказательность,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а главное: бездна мысли.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(И.А.Бунин</a:t>
            </a: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44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836712"/>
            <a:ext cx="3369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Эпиграф урока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1556792"/>
          <a:ext cx="7272808" cy="4164387"/>
        </p:xfrm>
        <a:graphic>
          <a:graphicData uri="http://schemas.openxmlformats.org/drawingml/2006/table">
            <a:tbl>
              <a:tblPr/>
              <a:tblGrid>
                <a:gridCol w="2424016"/>
                <a:gridCol w="2424016"/>
                <a:gridCol w="2424776"/>
              </a:tblGrid>
              <a:tr h="746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Характерные признаки жанра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Поэзия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Проза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Ритм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Рифма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Лирический герой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Текст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Выражение мысли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Задача слова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Специфика повествования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люс 5"/>
          <p:cNvSpPr/>
          <p:nvPr/>
        </p:nvSpPr>
        <p:spPr>
          <a:xfrm>
            <a:off x="4499992" y="2348880"/>
            <a:ext cx="215454" cy="27891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4499992" y="2780928"/>
            <a:ext cx="215454" cy="27891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4499992" y="3140968"/>
            <a:ext cx="215454" cy="27891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7020272" y="3140968"/>
            <a:ext cx="338336" cy="33833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7020272" y="2708920"/>
            <a:ext cx="338336" cy="33833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7020272" y="2348880"/>
            <a:ext cx="338336" cy="33833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139952" y="3399383"/>
            <a:ext cx="1172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строфы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940152" y="3429000"/>
            <a:ext cx="2275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сплошной текст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211960" y="3789040"/>
            <a:ext cx="1037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кратко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444208" y="3789040"/>
            <a:ext cx="1634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развернуто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491880" y="4149080"/>
            <a:ext cx="2566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передать чувства, </a:t>
            </a:r>
          </a:p>
          <a:p>
            <a:r>
              <a:rPr lang="ru-RU" sz="2400" dirty="0" smtClean="0"/>
              <a:t>переживания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940152" y="436510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передать сюжет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3923928" y="5085184"/>
            <a:ext cx="1283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монолог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6516216" y="5085184"/>
            <a:ext cx="10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диалог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5" grpId="1" animBg="1"/>
      <p:bldP spid="7" grpId="1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СОБАКА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r>
              <a:rPr lang="ru-RU" dirty="0" smtClean="0"/>
              <a:t>                       </a:t>
            </a:r>
            <a:r>
              <a:rPr lang="ru-RU" sz="5000" dirty="0" smtClean="0"/>
              <a:t>Нас двое в комнате: собака моя и я. На дворе воет страшная, неистовая буря.</a:t>
            </a:r>
          </a:p>
          <a:p>
            <a:pPr algn="just">
              <a:buNone/>
            </a:pPr>
            <a:r>
              <a:rPr lang="ru-RU" sz="5000" dirty="0" smtClean="0"/>
              <a:t>              Собака сидит передо мною — и смотрит мне прямо в глаза. И я тоже гляжу ей в глаза.</a:t>
            </a:r>
          </a:p>
          <a:p>
            <a:pPr algn="just">
              <a:buNone/>
            </a:pPr>
            <a:r>
              <a:rPr lang="ru-RU" sz="5000" dirty="0" smtClean="0"/>
              <a:t>              Она словно хочет сказать мне что-то. Она немая, она без слов, она сама себя не понимает — но я ее понимаю.</a:t>
            </a:r>
          </a:p>
          <a:p>
            <a:pPr algn="just">
              <a:buNone/>
            </a:pPr>
            <a:r>
              <a:rPr lang="ru-RU" sz="5000" dirty="0" smtClean="0"/>
              <a:t>               Я понимаю, что в это мгновенье и в ней и во мне живет одно и то же чувство, что между нами нет никакой разницы. Мы тожественны; в каждом из нас горит и светится тот же трепетный огонек.</a:t>
            </a:r>
          </a:p>
          <a:p>
            <a:pPr algn="just">
              <a:buNone/>
            </a:pPr>
            <a:r>
              <a:rPr lang="ru-RU" sz="5000" dirty="0" smtClean="0"/>
              <a:t>              Смерть налетит, махнет на него своим холодным широким крылом...</a:t>
            </a:r>
          </a:p>
          <a:p>
            <a:pPr algn="just">
              <a:buNone/>
            </a:pPr>
            <a:r>
              <a:rPr lang="ru-RU" sz="5000" dirty="0" smtClean="0"/>
              <a:t>            И конец!</a:t>
            </a:r>
          </a:p>
          <a:p>
            <a:pPr algn="just">
              <a:buNone/>
            </a:pPr>
            <a:r>
              <a:rPr lang="ru-RU" sz="5000" dirty="0" smtClean="0"/>
              <a:t>            Кто потом разберет, какой именно в каждом из нас горел огонек?</a:t>
            </a:r>
          </a:p>
          <a:p>
            <a:pPr algn="just">
              <a:buNone/>
            </a:pPr>
            <a:r>
              <a:rPr lang="ru-RU" sz="5000" dirty="0" smtClean="0"/>
              <a:t>            Нет! это не животное и не человек меняются взглядами...</a:t>
            </a:r>
          </a:p>
          <a:p>
            <a:pPr algn="just">
              <a:buNone/>
            </a:pPr>
            <a:r>
              <a:rPr lang="ru-RU" sz="5000" dirty="0" smtClean="0"/>
              <a:t>            Это две пары одинаковых глаз устремлены друг на друга.</a:t>
            </a:r>
          </a:p>
          <a:p>
            <a:pPr algn="just">
              <a:buNone/>
            </a:pPr>
            <a:r>
              <a:rPr lang="ru-RU" sz="5000" dirty="0" smtClean="0"/>
              <a:t>             И в каждой из этих пар, в животном и в человеке — одна и та же жизнь жмется пугливо к другой.</a:t>
            </a:r>
          </a:p>
          <a:p>
            <a:pPr algn="just">
              <a:buNone/>
            </a:pPr>
            <a:r>
              <a:rPr lang="ru-RU" sz="2500" i="1" dirty="0" smtClean="0"/>
              <a:t>                                                                                                                                                                                                                Февраль, 1878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композиции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060848"/>
            <a:ext cx="7283152" cy="406531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Завязка</a:t>
            </a:r>
          </a:p>
          <a:p>
            <a:r>
              <a:rPr lang="ru-RU" sz="4000" dirty="0" smtClean="0"/>
              <a:t>Развитие действия</a:t>
            </a:r>
          </a:p>
          <a:p>
            <a:r>
              <a:rPr lang="ru-RU" sz="4000" dirty="0" smtClean="0"/>
              <a:t>Кульминация </a:t>
            </a:r>
          </a:p>
          <a:p>
            <a:r>
              <a:rPr lang="ru-RU" sz="4000" dirty="0" smtClean="0"/>
              <a:t>Развязка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ургенев И 001.jpg"/>
          <p:cNvPicPr/>
          <p:nvPr/>
        </p:nvPicPr>
        <p:blipFill>
          <a:blip r:embed="rId2" cstate="print"/>
          <a:srcRect l="1463" r="6281" b="10416"/>
          <a:stretch>
            <a:fillRect/>
          </a:stretch>
        </p:blipFill>
        <p:spPr bwMode="auto">
          <a:xfrm>
            <a:off x="2339752" y="332656"/>
            <a:ext cx="496855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6165304"/>
            <a:ext cx="3957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Иллюстрация художника Н.Устинова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420</Words>
  <Application>Microsoft Office PowerPoint</Application>
  <PresentationFormat>Экран (4:3)</PresentationFormat>
  <Paragraphs>85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Тема урока</vt:lpstr>
      <vt:lpstr>Цель урока</vt:lpstr>
      <vt:lpstr>Слайд 5</vt:lpstr>
      <vt:lpstr>таблица</vt:lpstr>
      <vt:lpstr>СОБАКА</vt:lpstr>
      <vt:lpstr>Элементы композиции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Компьютер</cp:lastModifiedBy>
  <cp:revision>21</cp:revision>
  <dcterms:created xsi:type="dcterms:W3CDTF">2013-08-17T11:04:20Z</dcterms:created>
  <dcterms:modified xsi:type="dcterms:W3CDTF">2021-10-24T01:23:46Z</dcterms:modified>
</cp:coreProperties>
</file>