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8" r:id="rId1"/>
    <p:sldMasterId id="2147483852" r:id="rId2"/>
    <p:sldMasterId id="2147483864" r:id="rId3"/>
  </p:sldMasterIdLst>
  <p:sldIdLst>
    <p:sldId id="266" r:id="rId4"/>
    <p:sldId id="268" r:id="rId5"/>
    <p:sldId id="257" r:id="rId6"/>
    <p:sldId id="258" r:id="rId7"/>
    <p:sldId id="259" r:id="rId8"/>
    <p:sldId id="260" r:id="rId9"/>
    <p:sldId id="261" r:id="rId10"/>
    <p:sldId id="262" r:id="rId11"/>
    <p:sldId id="264" r:id="rId12"/>
    <p:sldId id="263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1498" y="6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viewProps" Target="viewProps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9666A7-BFB8-47C4-B715-091803E6B136}" type="datetimeFigureOut">
              <a:rPr lang="ru-RU" smtClean="0"/>
              <a:t>25.10.2018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F43577-653A-4C72-BC0B-2B26F7E98DDD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9666A7-BFB8-47C4-B715-091803E6B136}" type="datetimeFigureOut">
              <a:rPr lang="ru-RU" smtClean="0"/>
              <a:t>25.10.2018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F43577-653A-4C72-BC0B-2B26F7E98DD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9666A7-BFB8-47C4-B715-091803E6B136}" type="datetimeFigureOut">
              <a:rPr lang="ru-RU" smtClean="0"/>
              <a:t>25.10.2018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F43577-653A-4C72-BC0B-2B26F7E98DD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370A2D-D012-400F-BD91-F635D7709B3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25.10.2018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CF6B4-9498-4D3F-8C01-EA9828B1A8D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370A2D-D012-400F-BD91-F635D7709B3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25.10.2018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CF6B4-9498-4D3F-8C01-EA9828B1A8D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370A2D-D012-400F-BD91-F635D7709B3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25.10.2018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CF6B4-9498-4D3F-8C01-EA9828B1A8D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370A2D-D012-400F-BD91-F635D7709B3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25.10.2018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CF6B4-9498-4D3F-8C01-EA9828B1A8D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370A2D-D012-400F-BD91-F635D7709B3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25.10.2018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CF6B4-9498-4D3F-8C01-EA9828B1A8D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370A2D-D012-400F-BD91-F635D7709B3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25.10.2018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CF6B4-9498-4D3F-8C01-EA9828B1A8D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370A2D-D012-400F-BD91-F635D7709B3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25.10.2018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CF6B4-9498-4D3F-8C01-EA9828B1A8D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370A2D-D012-400F-BD91-F635D7709B3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25.10.2018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CF6B4-9498-4D3F-8C01-EA9828B1A8D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9666A7-BFB8-47C4-B715-091803E6B136}" type="datetimeFigureOut">
              <a:rPr lang="ru-RU" smtClean="0"/>
              <a:t>25.10.2018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F43577-653A-4C72-BC0B-2B26F7E98DDD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370A2D-D012-400F-BD91-F635D7709B3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25.10.2018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CF6B4-9498-4D3F-8C01-EA9828B1A8D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370A2D-D012-400F-BD91-F635D7709B3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25.10.2018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CF6B4-9498-4D3F-8C01-EA9828B1A8D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370A2D-D012-400F-BD91-F635D7709B3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25.10.2018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CF6B4-9498-4D3F-8C01-EA9828B1A8D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370A2D-D012-400F-BD91-F635D7709B3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25.10.2018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CF6B4-9498-4D3F-8C01-EA9828B1A8D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370A2D-D012-400F-BD91-F635D7709B3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25.10.2018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CF6B4-9498-4D3F-8C01-EA9828B1A8D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370A2D-D012-400F-BD91-F635D7709B3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25.10.2018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CF6B4-9498-4D3F-8C01-EA9828B1A8D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370A2D-D012-400F-BD91-F635D7709B3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25.10.2018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CF6B4-9498-4D3F-8C01-EA9828B1A8D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370A2D-D012-400F-BD91-F635D7709B3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25.10.2018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CF6B4-9498-4D3F-8C01-EA9828B1A8D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370A2D-D012-400F-BD91-F635D7709B3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25.10.2018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CF6B4-9498-4D3F-8C01-EA9828B1A8D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370A2D-D012-400F-BD91-F635D7709B3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25.10.2018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CF6B4-9498-4D3F-8C01-EA9828B1A8D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9666A7-BFB8-47C4-B715-091803E6B136}" type="datetimeFigureOut">
              <a:rPr lang="ru-RU" smtClean="0"/>
              <a:t>25.10.2018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F43577-653A-4C72-BC0B-2B26F7E98DD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370A2D-D012-400F-BD91-F635D7709B3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25.10.2018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CF6B4-9498-4D3F-8C01-EA9828B1A8D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370A2D-D012-400F-BD91-F635D7709B3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25.10.2018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CF6B4-9498-4D3F-8C01-EA9828B1A8D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370A2D-D012-400F-BD91-F635D7709B3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25.10.2018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CF6B4-9498-4D3F-8C01-EA9828B1A8D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370A2D-D012-400F-BD91-F635D7709B3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25.10.2018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CF6B4-9498-4D3F-8C01-EA9828B1A8D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9666A7-BFB8-47C4-B715-091803E6B136}" type="datetimeFigureOut">
              <a:rPr lang="ru-RU" smtClean="0"/>
              <a:t>25.10.2018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F43577-653A-4C72-BC0B-2B26F7E98DDD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9666A7-BFB8-47C4-B715-091803E6B136}" type="datetimeFigureOut">
              <a:rPr lang="ru-RU" smtClean="0"/>
              <a:t>25.10.2018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F43577-653A-4C72-BC0B-2B26F7E98DDD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9666A7-BFB8-47C4-B715-091803E6B136}" type="datetimeFigureOut">
              <a:rPr lang="ru-RU" smtClean="0"/>
              <a:t>25.10.2018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F43577-653A-4C72-BC0B-2B26F7E98DD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9666A7-BFB8-47C4-B715-091803E6B136}" type="datetimeFigureOut">
              <a:rPr lang="ru-RU" smtClean="0"/>
              <a:t>25.10.2018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F43577-653A-4C72-BC0B-2B26F7E98DD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9666A7-BFB8-47C4-B715-091803E6B136}" type="datetimeFigureOut">
              <a:rPr lang="ru-RU" smtClean="0"/>
              <a:t>25.10.2018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F43577-653A-4C72-BC0B-2B26F7E98DD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9666A7-BFB8-47C4-B715-091803E6B136}" type="datetimeFigureOut">
              <a:rPr lang="ru-RU" smtClean="0"/>
              <a:t>25.10.2018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F43577-653A-4C72-BC0B-2B26F7E98DDD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8F370A2D-D012-400F-BD91-F635D7709B3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25.10.2018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442CF6B4-9498-4D3F-8C01-EA9828B1A8D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8F370A2D-D012-400F-BD91-F635D7709B3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25.10.2018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442CF6B4-9498-4D3F-8C01-EA9828B1A8D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  <p:sldLayoutId id="2147483862" r:id="rId10"/>
    <p:sldLayoutId id="2147483863" r:id="rId11"/>
  </p:sldLayoutIdLst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8F370A2D-D012-400F-BD91-F635D7709B3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25.10.2018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442CF6B4-9498-4D3F-8C01-EA9828B1A8D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5" r:id="rId1"/>
    <p:sldLayoutId id="2147483866" r:id="rId2"/>
    <p:sldLayoutId id="2147483867" r:id="rId3"/>
    <p:sldLayoutId id="2147483868" r:id="rId4"/>
    <p:sldLayoutId id="2147483869" r:id="rId5"/>
    <p:sldLayoutId id="2147483870" r:id="rId6"/>
    <p:sldLayoutId id="2147483871" r:id="rId7"/>
    <p:sldLayoutId id="2147483872" r:id="rId8"/>
    <p:sldLayoutId id="2147483873" r:id="rId9"/>
    <p:sldLayoutId id="2147483874" r:id="rId10"/>
    <p:sldLayoutId id="2147483875" r:id="rId11"/>
  </p:sldLayoutIdLst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18" Type="http://schemas.openxmlformats.org/officeDocument/2006/relationships/image" Target="../media/image17.pn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12" Type="http://schemas.openxmlformats.org/officeDocument/2006/relationships/image" Target="../media/image11.png"/><Relationship Id="rId17" Type="http://schemas.openxmlformats.org/officeDocument/2006/relationships/image" Target="../media/image16.png"/><Relationship Id="rId2" Type="http://schemas.openxmlformats.org/officeDocument/2006/relationships/image" Target="../media/image1.png"/><Relationship Id="rId16" Type="http://schemas.openxmlformats.org/officeDocument/2006/relationships/image" Target="../media/image15.png"/><Relationship Id="rId20" Type="http://schemas.openxmlformats.org/officeDocument/2006/relationships/image" Target="../media/image19.png"/><Relationship Id="rId1" Type="http://schemas.openxmlformats.org/officeDocument/2006/relationships/slideLayout" Target="../slideLayouts/slideLayout29.xml"/><Relationship Id="rId6" Type="http://schemas.openxmlformats.org/officeDocument/2006/relationships/image" Target="../media/image5.jpe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5" Type="http://schemas.openxmlformats.org/officeDocument/2006/relationships/image" Target="../media/image14.jpeg"/><Relationship Id="rId10" Type="http://schemas.openxmlformats.org/officeDocument/2006/relationships/image" Target="../media/image9.png"/><Relationship Id="rId19" Type="http://schemas.openxmlformats.org/officeDocument/2006/relationships/image" Target="../media/image18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9.jpeg"/><Relationship Id="rId4" Type="http://schemas.openxmlformats.org/officeDocument/2006/relationships/image" Target="../media/image3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3.jpeg"/><Relationship Id="rId4" Type="http://schemas.openxmlformats.org/officeDocument/2006/relationships/image" Target="../media/image4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7.jpeg"/><Relationship Id="rId4" Type="http://schemas.openxmlformats.org/officeDocument/2006/relationships/image" Target="../media/image4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1.jpeg"/><Relationship Id="rId4" Type="http://schemas.openxmlformats.org/officeDocument/2006/relationships/image" Target="../media/image5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95374587"/>
              </p:ext>
            </p:extLst>
          </p:nvPr>
        </p:nvGraphicFramePr>
        <p:xfrm>
          <a:off x="395536" y="332657"/>
          <a:ext cx="1584176" cy="6283853"/>
        </p:xfrm>
        <a:graphic>
          <a:graphicData uri="http://schemas.openxmlformats.org/drawingml/2006/table">
            <a:tbl>
              <a:tblPr firstRow="1" firstCol="1" bandRow="1"/>
              <a:tblGrid>
                <a:gridCol w="158417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777638"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36860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 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pic>
        <p:nvPicPr>
          <p:cNvPr id="2049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1895" y="476672"/>
            <a:ext cx="1157348" cy="1017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Рисунок 2" descr="Описание: E:\экологическая тема для курсов\камни\Новая папка\9419488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86" t="12959" r="83037" b="59187"/>
          <a:stretch>
            <a:fillRect/>
          </a:stretch>
        </p:blipFill>
        <p:spPr bwMode="auto">
          <a:xfrm rot="-5400000">
            <a:off x="923448" y="1924035"/>
            <a:ext cx="467526" cy="960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95940163"/>
              </p:ext>
            </p:extLst>
          </p:nvPr>
        </p:nvGraphicFramePr>
        <p:xfrm>
          <a:off x="3851920" y="332656"/>
          <a:ext cx="1589634" cy="6270115"/>
        </p:xfrm>
        <a:graphic>
          <a:graphicData uri="http://schemas.openxmlformats.org/drawingml/2006/table">
            <a:tbl>
              <a:tblPr firstRow="1" firstCol="1" bandRow="1"/>
              <a:tblGrid>
                <a:gridCol w="158963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8002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b="1" i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b="1" i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807" marR="408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15212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i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7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i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7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i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7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i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7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i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7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i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7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i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7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i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b="1" i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807" marR="408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42127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i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7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i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7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i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7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i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7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i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7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i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b="1" i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b="1" i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b="1" i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b="1" i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0807" marR="408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54641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i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7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i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7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i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7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i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7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i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7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i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7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i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7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i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b="1" i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b="1" i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b="1" i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b="1" i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0807" marR="408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pic>
        <p:nvPicPr>
          <p:cNvPr id="18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51711" y="509843"/>
            <a:ext cx="1188133" cy="9844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06439" y="2353100"/>
            <a:ext cx="878675" cy="705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9" name="Таблица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72008786"/>
              </p:ext>
            </p:extLst>
          </p:nvPr>
        </p:nvGraphicFramePr>
        <p:xfrm>
          <a:off x="5593624" y="337746"/>
          <a:ext cx="1584176" cy="6198364"/>
        </p:xfrm>
        <a:graphic>
          <a:graphicData uri="http://schemas.openxmlformats.org/drawingml/2006/table">
            <a:tbl>
              <a:tblPr firstRow="1" firstCol="1" bandRow="1"/>
              <a:tblGrid>
                <a:gridCol w="158417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51216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i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7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i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7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i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7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i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7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i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7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i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7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i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7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i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7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i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b="1" i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b="1" i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b="1" i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807" marR="408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16799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i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7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i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7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i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7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i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i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7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i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7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i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i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40807" marR="408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7599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b="1" i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b="1" i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b="1" i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b="1" i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b="1" i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b="1" i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b="1" i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b="1" i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b="1" i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b="1" i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0807" marR="408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7599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i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7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i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7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i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7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i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b="1" i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b="1" i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b="1" i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b="1" i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b="1" i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b="1" i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b="1" i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0807" marR="408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graphicFrame>
        <p:nvGraphicFramePr>
          <p:cNvPr id="10" name="Таблица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40077563"/>
              </p:ext>
            </p:extLst>
          </p:nvPr>
        </p:nvGraphicFramePr>
        <p:xfrm>
          <a:off x="7263990" y="332657"/>
          <a:ext cx="1656184" cy="6261067"/>
        </p:xfrm>
        <a:graphic>
          <a:graphicData uri="http://schemas.openxmlformats.org/drawingml/2006/table">
            <a:tbl>
              <a:tblPr firstRow="1" firstCol="1" bandRow="1"/>
              <a:tblGrid>
                <a:gridCol w="165618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78634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i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7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i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7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i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7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i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7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i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7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i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7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i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7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i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7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i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807" marR="408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16799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Calibri"/>
                        </a:rPr>
                        <a:t>  </a:t>
                      </a:r>
                      <a:r>
                        <a:rPr lang="ru-RU" sz="11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7599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i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7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i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7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i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7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i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7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i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7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i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b="1" i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b="1" i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b="1" i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b="1" i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0807" marR="408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16799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i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7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i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7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i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7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i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7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i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7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i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7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i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7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i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b="1" i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b="1" i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b="1" i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b="1" i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0807" marR="408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pic>
        <p:nvPicPr>
          <p:cNvPr id="24" name="Рисунок 27" descr="Описание: E:\экологическая тема для курсов\камни\Новая папка\problemy-s-sensornym-vospriyatiem-pri-autizme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359" t="64723" r="11246" b="5394"/>
          <a:stretch>
            <a:fillRect/>
          </a:stretch>
        </p:blipFill>
        <p:spPr bwMode="auto">
          <a:xfrm>
            <a:off x="5781644" y="492464"/>
            <a:ext cx="1152128" cy="10017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" name="Рисунок 27" descr="E:\открытые мероприятия ноябрь 2017\экологическая тема для курсов\камни\картинки\geliotrop-1024x1024.jpg"/>
          <p:cNvPicPr/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826" t="5435" b="57609"/>
          <a:stretch/>
        </p:blipFill>
        <p:spPr bwMode="auto">
          <a:xfrm>
            <a:off x="5677762" y="2256457"/>
            <a:ext cx="720080" cy="5011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2059" name="Picture 11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8767" y="2787362"/>
            <a:ext cx="828675" cy="542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5" name="Picture 2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129" y="2705963"/>
            <a:ext cx="986879" cy="5499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9371" y="4298519"/>
            <a:ext cx="857947" cy="5396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7" name="Picture 2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6317" y="5949280"/>
            <a:ext cx="93345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1400" y="5071826"/>
            <a:ext cx="987425" cy="682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30" name="Таблица 2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10219756"/>
              </p:ext>
            </p:extLst>
          </p:nvPr>
        </p:nvGraphicFramePr>
        <p:xfrm>
          <a:off x="2087878" y="332657"/>
          <a:ext cx="1680084" cy="6302780"/>
        </p:xfrm>
        <a:graphic>
          <a:graphicData uri="http://schemas.openxmlformats.org/drawingml/2006/table">
            <a:tbl>
              <a:tblPr firstRow="1" firstCol="1" bandRow="1"/>
              <a:tblGrid>
                <a:gridCol w="168008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8002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i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i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i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i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i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i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b="1" i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b="1" i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6853" marR="468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26174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i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i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i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i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i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i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853" marR="468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39012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i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i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b="1" i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b="1" i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i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i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b="1" i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853" marR="468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67975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i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i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i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i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i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i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i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i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b="1" i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6853" marR="468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22170" y="502289"/>
            <a:ext cx="1176337" cy="1017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31838" y="2328096"/>
            <a:ext cx="792163" cy="712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8" name="Рисунок 37" descr="C:\Users\людмила\Desktop\geometric-sun-with-beams-Download-Royalty-free-Vector-File-EPS-45485.jpg"/>
          <p:cNvPicPr/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62750" y="5113541"/>
            <a:ext cx="741497" cy="640909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62750" y="5962969"/>
            <a:ext cx="774527" cy="4414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0863" y="3496108"/>
            <a:ext cx="659409" cy="7613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562402" flipH="1">
            <a:off x="5976961" y="3683746"/>
            <a:ext cx="931336" cy="487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5" name="Picture 3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46347" y="4257476"/>
            <a:ext cx="874769" cy="4986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2320" y="492464"/>
            <a:ext cx="1279525" cy="1085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5" name="Picture 11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07100" y="2300357"/>
            <a:ext cx="969963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167988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20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0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0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1000"/>
                                        <p:tgtEl>
                                          <p:spTgt spid="20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7" dur="1000" fill="hold"/>
                                        <p:tgtEl>
                                          <p:spTgt spid="20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20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1000"/>
                                        <p:tgtEl>
                                          <p:spTgt spid="10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10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6" fill="hold">
                      <p:stCondLst>
                        <p:cond delay="indefinite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1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8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0" fill="hold">
                      <p:stCondLst>
                        <p:cond delay="indefinite"/>
                      </p:stCondLst>
                      <p:childTnLst>
                        <p:par>
                          <p:cTn id="151" fill="hold">
                            <p:stCondLst>
                              <p:cond delay="0"/>
                            </p:stCondLst>
                            <p:childTnLst>
                              <p:par>
                                <p:cTn id="15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" dur="10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5" dur="1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1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7" fill="hold">
                      <p:stCondLst>
                        <p:cond delay="indefinite"/>
                      </p:stCondLst>
                      <p:childTnLst>
                        <p:par>
                          <p:cTn id="158" fill="hold">
                            <p:stCondLst>
                              <p:cond delay="0"/>
                            </p:stCondLst>
                            <p:childTnLst>
                              <p:par>
                                <p:cTn id="15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4" fill="hold">
                      <p:stCondLst>
                        <p:cond delay="indefinite"/>
                      </p:stCondLst>
                      <p:childTnLst>
                        <p:par>
                          <p:cTn id="165" fill="hold">
                            <p:stCondLst>
                              <p:cond delay="0"/>
                            </p:stCondLst>
                            <p:childTnLst>
                              <p:par>
                                <p:cTn id="16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8" dur="1000"/>
                                        <p:tgtEl>
                                          <p:spTgt spid="10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9" dur="1000" fill="hold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0" dur="1000" fill="hold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1" fill="hold">
                      <p:stCondLst>
                        <p:cond delay="indefinite"/>
                      </p:stCondLst>
                      <p:childTnLst>
                        <p:par>
                          <p:cTn id="172" fill="hold">
                            <p:stCondLst>
                              <p:cond delay="0"/>
                            </p:stCondLst>
                            <p:childTnLst>
                              <p:par>
                                <p:cTn id="17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5" dur="1000"/>
                                        <p:tgtEl>
                                          <p:spTgt spid="10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6" dur="1000" fill="hold"/>
                                        <p:tgtEl>
                                          <p:spTgt spid="10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7" dur="1000" fill="hold"/>
                                        <p:tgtEl>
                                          <p:spTgt spid="10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АННА\Desktop\DSC008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1965" y="116632"/>
            <a:ext cx="5198882" cy="34029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s.rest22.ru/p/20/20596/20596-45974a30de2260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3789517"/>
            <a:ext cx="3610372" cy="28773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www.crystalwind.ca/images/stories/crystals/chrysocolla/chrysocolla_polished_stone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3789517"/>
            <a:ext cx="3456384" cy="28785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846591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32960262"/>
              </p:ext>
            </p:extLst>
          </p:nvPr>
        </p:nvGraphicFramePr>
        <p:xfrm>
          <a:off x="683568" y="764704"/>
          <a:ext cx="8011160" cy="2664296"/>
        </p:xfrm>
        <a:graphic>
          <a:graphicData uri="http://schemas.openxmlformats.org/drawingml/2006/table">
            <a:tbl>
              <a:tblPr firstRow="1" firstCol="1" bandRow="1"/>
              <a:tblGrid>
                <a:gridCol w="204914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701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9039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00152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664296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1482024"/>
            <a:ext cx="1006475" cy="1285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1482023"/>
            <a:ext cx="1719263" cy="1285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1449448"/>
            <a:ext cx="1719263" cy="1285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6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264" y="1420112"/>
            <a:ext cx="1584325" cy="1347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175543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1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АННА\Desktop\d146df9e2d4a7787ac044a92648027c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308" y="3666434"/>
            <a:ext cx="4047434" cy="28289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АННА\Desktop\6748497179fe02c903e477de48dc5265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37462" y="260648"/>
            <a:ext cx="4127026" cy="2880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АННА\Desktop\ukrasheniya_iz_kamney_28_08094458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37462" y="3717031"/>
            <a:ext cx="4125117" cy="27837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АННА\Desktop\yashma_znak_strelets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60648"/>
            <a:ext cx="4127026" cy="29388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806066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 advClick="0">
        <p14:reveal/>
      </p:transition>
    </mc:Choice>
    <mc:Fallback xmlns="">
      <p:transition spd="slow" advClick="0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АННА\Desktop\1543_thm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829" y="188640"/>
            <a:ext cx="3664993" cy="2520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АННА\Desktop\103635842_large_yaponskayaposuda3_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3998951"/>
            <a:ext cx="3598796" cy="24324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АННА\Desktop\108OL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829" y="3573016"/>
            <a:ext cx="3821514" cy="3042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C:\Users\АННА\Desktop\33584130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169069"/>
            <a:ext cx="3598796" cy="25398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943303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АННА\Desktop\fasad_doma__7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166157"/>
            <a:ext cx="4244208" cy="28071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АННА\Desktop\ba8014bca909763423934f2cd34f61c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5" y="145836"/>
            <a:ext cx="4032448" cy="28274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C:\Users\АННА\Desktop\renovation-in-chamoson-by-savioz-fabrizzi-architecte-2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5" y="3645024"/>
            <a:ext cx="4244209" cy="30858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7" name="Picture 5" descr="C:\Users\АННА\Desktop\dom017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3645024"/>
            <a:ext cx="3779912" cy="30858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936858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АННА\Desktop\depositphotos_2969509-Stone-bridge-over-river-pyrenees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60649"/>
            <a:ext cx="3888432" cy="2592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АННА\Desktop\C95D85D0F098EA486D4C4E7559A35D8A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6230" y="3789040"/>
            <a:ext cx="3797998" cy="2848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C:\Users\АННА\Desktop\1437124615_14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245198"/>
            <a:ext cx="3749503" cy="26077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1" name="Picture 5" descr="C:\Users\АННА\Desktop\Margineda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3861048"/>
            <a:ext cx="4064000" cy="28358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871740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АННА\Desktop\Mesiniu_Street_in_Vilnius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1166"/>
          <a:stretch/>
        </p:blipFill>
        <p:spPr bwMode="auto">
          <a:xfrm>
            <a:off x="4697648" y="220848"/>
            <a:ext cx="4266840" cy="29223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Users\АННА\Desktop\03472c7caeed5cf415b886f2a34c118d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30" y="3688094"/>
            <a:ext cx="4122038" cy="29963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C:\Users\АННА\Desktop\119796227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0542" y="3789040"/>
            <a:ext cx="4193945" cy="2895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5" name="Picture 5" descr="C:\Users\АННА\Desktop\1344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20848"/>
            <a:ext cx="4032448" cy="29223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53266188"/>
      </p:ext>
    </p:extLst>
  </p:cSld>
  <p:clrMapOvr>
    <a:masterClrMapping/>
  </p:clrMapOvr>
  <p:transition spd="slow">
    <p:wheel spokes="1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АННА\Desktop\eagl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6561" y="3456455"/>
            <a:ext cx="2409825" cy="3214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C:\Users\АННА\Desktop\krasnoyarsk_pamyatniki_foto_45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6561" y="188640"/>
            <a:ext cx="4077407" cy="2880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C:\Users\АННА\Desktop\385023ba67ed69caf8b11fc3fbaf9f09_i-8015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174894"/>
            <a:ext cx="2517744" cy="3356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9" name="Picture 5" descr="C:\Users\АННА\Desktop\1506944640_pamuatnik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3779718"/>
            <a:ext cx="4314430" cy="2891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781162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banyabest.ru/wp-content/uploads/2017/04/vybor_kamney_dlya_ban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34574"/>
            <a:ext cx="3967158" cy="26232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opensauna.ru/upload/articles/144/583433018a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234480"/>
            <a:ext cx="3832375" cy="2690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heatmaster.com.ua/wp-content/uploads/2015/02/kamni-v-pech-dlya-sauny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3147" y="3909344"/>
            <a:ext cx="4065815" cy="27569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://www.divo-shop.info/img/zolotoslov/968-2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3933056"/>
            <a:ext cx="3967158" cy="27095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00223565"/>
      </p:ext>
    </p:extLst>
  </p:cSld>
  <p:clrMapOvr>
    <a:masterClrMapping/>
  </p:clrMapOvr>
  <p:transition spd="slow">
    <p:wipe/>
  </p:transition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78</TotalTime>
  <Words>0</Words>
  <Application>Microsoft Office PowerPoint</Application>
  <PresentationFormat>Экран (4:3)</PresentationFormat>
  <Paragraphs>157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3</vt:i4>
      </vt:variant>
      <vt:variant>
        <vt:lpstr>Заголовки слайдов</vt:lpstr>
      </vt:variant>
      <vt:variant>
        <vt:i4>10</vt:i4>
      </vt:variant>
    </vt:vector>
  </HeadingPairs>
  <TitlesOfParts>
    <vt:vector size="17" baseType="lpstr">
      <vt:lpstr>Calibri</vt:lpstr>
      <vt:lpstr>Georgia</vt:lpstr>
      <vt:lpstr>Times New Roman</vt:lpstr>
      <vt:lpstr>Trebuchet MS</vt:lpstr>
      <vt:lpstr>Воздушный поток</vt:lpstr>
      <vt:lpstr>1_Воздушный поток</vt:lpstr>
      <vt:lpstr>2_Воздушный 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АННА</dc:creator>
  <cp:lastModifiedBy>Анна</cp:lastModifiedBy>
  <cp:revision>12</cp:revision>
  <dcterms:created xsi:type="dcterms:W3CDTF">2017-11-13T15:45:43Z</dcterms:created>
  <dcterms:modified xsi:type="dcterms:W3CDTF">2018-10-25T15:11:14Z</dcterms:modified>
</cp:coreProperties>
</file>