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2" r:id="rId4"/>
    <p:sldId id="265" r:id="rId5"/>
    <p:sldId id="267" r:id="rId6"/>
    <p:sldId id="259" r:id="rId7"/>
    <p:sldId id="266" r:id="rId8"/>
    <p:sldId id="257" r:id="rId9"/>
    <p:sldId id="264" r:id="rId10"/>
    <p:sldId id="260" r:id="rId11"/>
    <p:sldId id="261" r:id="rId12"/>
    <p:sldId id="25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9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SeNK\Desktop\&#1086;&#1090;&#1082;&#1088;&#1099;&#1090;&#1099;&#1081;%20&#1091;&#1088;&#1086;&#1082;\sound_gen.exe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usic_downloa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260648"/>
            <a:ext cx="718421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Музыка в среде </a:t>
            </a:r>
          </a:p>
          <a:p>
            <a:pPr algn="ctr"/>
            <a:r>
              <a:rPr lang="ru-RU" sz="4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программирования Паскаль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nosoun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08720"/>
            <a:ext cx="9192373" cy="468052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l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836711"/>
            <a:ext cx="9160825" cy="4608513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znaki-uvelich-dlit-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196752"/>
            <a:ext cx="8424937" cy="374441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cer-V193WLAObmd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88640"/>
            <a:ext cx="7597901" cy="651737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27784" y="692696"/>
            <a:ext cx="410445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ПРИВЕТ!</a:t>
            </a:r>
            <a:endParaRPr lang="ru-RU" sz="6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180528" y="2420888"/>
            <a:ext cx="979308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Writeln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 (‘</a:t>
            </a:r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Привет!</a:t>
            </a:r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’)</a:t>
            </a:r>
            <a:endParaRPr lang="ru-RU" sz="6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0609231_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48513"/>
            <a:ext cx="9144000" cy="536097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707904" y="4437112"/>
            <a:ext cx="144016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IF</a:t>
            </a:r>
            <a:endParaRPr lang="ru-RU" sz="6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36512" y="3356992"/>
            <a:ext cx="316835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THEN</a:t>
            </a:r>
            <a:endParaRPr lang="ru-RU" sz="6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516216" y="3401124"/>
            <a:ext cx="201622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ELSE</a:t>
            </a:r>
            <a:endParaRPr lang="ru-RU" sz="6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.3_Russian_road_sign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404664"/>
            <a:ext cx="4320480" cy="432048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99592" y="5229200"/>
            <a:ext cx="756084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FOR     TO    DO</a:t>
            </a:r>
            <a:endParaRPr lang="ru-RU" sz="6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916-1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548680"/>
            <a:ext cx="5718810" cy="4176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oun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92696"/>
            <a:ext cx="9188750" cy="460851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igital-music-xoo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Скругленный прямоугольник 4">
            <a:hlinkClick r:id="rId3" action="ppaction://program"/>
          </p:cNvPr>
          <p:cNvSpPr/>
          <p:nvPr/>
        </p:nvSpPr>
        <p:spPr>
          <a:xfrm>
            <a:off x="899592" y="5949280"/>
            <a:ext cx="360040" cy="2880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7039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340768"/>
            <a:ext cx="8070287" cy="302433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691680" y="980732"/>
          <a:ext cx="5976663" cy="4896540"/>
        </p:xfrm>
        <a:graphic>
          <a:graphicData uri="http://schemas.openxmlformats.org/drawingml/2006/table">
            <a:tbl>
              <a:tblPr/>
              <a:tblGrid>
                <a:gridCol w="2876669"/>
                <a:gridCol w="3099994"/>
              </a:tblGrid>
              <a:tr h="40804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"/>
                          <a:ea typeface="Times New Roman"/>
                          <a:cs typeface="Times New Roman"/>
                        </a:rPr>
                        <a:t>Нота до</a:t>
                      </a:r>
                    </a:p>
                  </a:txBody>
                  <a:tcPr marL="68580" marR="68580" marT="0" marB="0">
                    <a:lnL w="8572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572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Arial"/>
                          <a:ea typeface="Times New Roman"/>
                          <a:cs typeface="Times New Roman"/>
                        </a:rPr>
                        <a:t>Sound(523)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572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8572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04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"/>
                          <a:ea typeface="Times New Roman"/>
                          <a:cs typeface="Times New Roman"/>
                        </a:rPr>
                        <a:t>Нота до диез</a:t>
                      </a:r>
                    </a:p>
                  </a:txBody>
                  <a:tcPr marL="68580" marR="68580" marT="0" marB="0">
                    <a:lnL w="8572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Arial"/>
                          <a:ea typeface="Times New Roman"/>
                          <a:cs typeface="Times New Roman"/>
                        </a:rPr>
                        <a:t>Sound(554)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572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04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"/>
                          <a:ea typeface="Times New Roman"/>
                          <a:cs typeface="Times New Roman"/>
                        </a:rPr>
                        <a:t>Нота ре</a:t>
                      </a:r>
                    </a:p>
                  </a:txBody>
                  <a:tcPr marL="68580" marR="68580" marT="0" marB="0">
                    <a:lnL w="8572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Arial"/>
                          <a:ea typeface="Times New Roman"/>
                          <a:cs typeface="Times New Roman"/>
                        </a:rPr>
                        <a:t>Sound(587)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572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04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"/>
                          <a:ea typeface="Times New Roman"/>
                          <a:cs typeface="Times New Roman"/>
                        </a:rPr>
                        <a:t>Нота ре диез</a:t>
                      </a:r>
                    </a:p>
                  </a:txBody>
                  <a:tcPr marL="68580" marR="68580" marT="0" marB="0">
                    <a:lnL w="8572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Arial"/>
                          <a:ea typeface="Times New Roman"/>
                          <a:cs typeface="Times New Roman"/>
                        </a:rPr>
                        <a:t>Sound(622)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572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04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"/>
                          <a:ea typeface="Times New Roman"/>
                          <a:cs typeface="Times New Roman"/>
                        </a:rPr>
                        <a:t>Нота ми</a:t>
                      </a:r>
                    </a:p>
                  </a:txBody>
                  <a:tcPr marL="68580" marR="68580" marT="0" marB="0">
                    <a:lnL w="8572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Arial"/>
                          <a:ea typeface="Times New Roman"/>
                          <a:cs typeface="Times New Roman"/>
                        </a:rPr>
                        <a:t>Sound(659)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572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04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"/>
                          <a:ea typeface="Times New Roman"/>
                          <a:cs typeface="Times New Roman"/>
                        </a:rPr>
                        <a:t>Нота фа</a:t>
                      </a:r>
                    </a:p>
                  </a:txBody>
                  <a:tcPr marL="68580" marR="68580" marT="0" marB="0">
                    <a:lnL w="8572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Arial"/>
                          <a:ea typeface="Times New Roman"/>
                          <a:cs typeface="Times New Roman"/>
                        </a:rPr>
                        <a:t>Sound(698)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572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04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"/>
                          <a:ea typeface="Times New Roman"/>
                          <a:cs typeface="Times New Roman"/>
                        </a:rPr>
                        <a:t>Нота фа диез</a:t>
                      </a:r>
                    </a:p>
                  </a:txBody>
                  <a:tcPr marL="68580" marR="68580" marT="0" marB="0">
                    <a:lnL w="8572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Arial"/>
                          <a:ea typeface="Times New Roman"/>
                          <a:cs typeface="Times New Roman"/>
                        </a:rPr>
                        <a:t>Sound(740)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572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04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"/>
                          <a:ea typeface="Times New Roman"/>
                          <a:cs typeface="Times New Roman"/>
                        </a:rPr>
                        <a:t>Нота соль</a:t>
                      </a:r>
                    </a:p>
                  </a:txBody>
                  <a:tcPr marL="68580" marR="68580" marT="0" marB="0">
                    <a:lnL w="8572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latin typeface="Arial"/>
                          <a:ea typeface="Times New Roman"/>
                          <a:cs typeface="Times New Roman"/>
                        </a:rPr>
                        <a:t>Sound</a:t>
                      </a:r>
                      <a:r>
                        <a:rPr lang="ru-RU" sz="2400" dirty="0">
                          <a:latin typeface="Arial"/>
                          <a:ea typeface="Times New Roman"/>
                          <a:cs typeface="Times New Roman"/>
                        </a:rPr>
                        <a:t>(784)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572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04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"/>
                          <a:ea typeface="Times New Roman"/>
                          <a:cs typeface="Times New Roman"/>
                        </a:rPr>
                        <a:t>Нота соль диез</a:t>
                      </a:r>
                    </a:p>
                  </a:txBody>
                  <a:tcPr marL="68580" marR="68580" marT="0" marB="0">
                    <a:lnL w="8572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Arial"/>
                          <a:ea typeface="Times New Roman"/>
                          <a:cs typeface="Times New Roman"/>
                        </a:rPr>
                        <a:t>Sound(831)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572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04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"/>
                          <a:ea typeface="Times New Roman"/>
                          <a:cs typeface="Times New Roman"/>
                        </a:rPr>
                        <a:t>Нота ля</a:t>
                      </a:r>
                    </a:p>
                  </a:txBody>
                  <a:tcPr marL="68580" marR="68580" marT="0" marB="0">
                    <a:lnL w="8572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Arial"/>
                          <a:ea typeface="Times New Roman"/>
                          <a:cs typeface="Times New Roman"/>
                        </a:rPr>
                        <a:t>Sound(880)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572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04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"/>
                          <a:ea typeface="Times New Roman"/>
                          <a:cs typeface="Times New Roman"/>
                        </a:rPr>
                        <a:t>Нота ля диез</a:t>
                      </a:r>
                    </a:p>
                  </a:txBody>
                  <a:tcPr marL="68580" marR="68580" marT="0" marB="0">
                    <a:lnL w="8572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Arial"/>
                          <a:ea typeface="Times New Roman"/>
                          <a:cs typeface="Times New Roman"/>
                        </a:rPr>
                        <a:t>Sound(932)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572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04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"/>
                          <a:ea typeface="Times New Roman"/>
                          <a:cs typeface="Times New Roman"/>
                        </a:rPr>
                        <a:t>Нота си</a:t>
                      </a:r>
                    </a:p>
                  </a:txBody>
                  <a:tcPr marL="68580" marR="68580" marT="0" marB="0">
                    <a:lnL w="8572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572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latin typeface="Arial"/>
                          <a:ea typeface="Times New Roman"/>
                          <a:cs typeface="Times New Roman"/>
                        </a:rPr>
                        <a:t>Sound</a:t>
                      </a:r>
                      <a:r>
                        <a:rPr lang="ru-RU" sz="2400" dirty="0">
                          <a:latin typeface="Arial"/>
                          <a:ea typeface="Times New Roman"/>
                          <a:cs typeface="Times New Roman"/>
                        </a:rPr>
                        <a:t>(988)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8572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8572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71</Words>
  <Application>Microsoft Office PowerPoint</Application>
  <PresentationFormat>Экран (4:3)</PresentationFormat>
  <Paragraphs>32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SeNK</dc:creator>
  <cp:lastModifiedBy>SeNK</cp:lastModifiedBy>
  <cp:revision>21</cp:revision>
  <dcterms:created xsi:type="dcterms:W3CDTF">2016-03-17T06:34:23Z</dcterms:created>
  <dcterms:modified xsi:type="dcterms:W3CDTF">2016-03-17T10:07:51Z</dcterms:modified>
</cp:coreProperties>
</file>